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21"/>
  </p:notesMasterIdLst>
  <p:sldIdLst>
    <p:sldId id="322" r:id="rId3"/>
    <p:sldId id="256" r:id="rId4"/>
    <p:sldId id="295" r:id="rId5"/>
    <p:sldId id="311" r:id="rId6"/>
    <p:sldId id="324" r:id="rId7"/>
    <p:sldId id="323" r:id="rId8"/>
    <p:sldId id="325" r:id="rId9"/>
    <p:sldId id="326" r:id="rId10"/>
    <p:sldId id="301" r:id="rId11"/>
    <p:sldId id="312" r:id="rId12"/>
    <p:sldId id="314" r:id="rId13"/>
    <p:sldId id="316" r:id="rId14"/>
    <p:sldId id="317" r:id="rId15"/>
    <p:sldId id="318" r:id="rId16"/>
    <p:sldId id="319" r:id="rId17"/>
    <p:sldId id="320" r:id="rId18"/>
    <p:sldId id="321" r:id="rId19"/>
    <p:sldId id="29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86180" autoAdjust="0"/>
  </p:normalViewPr>
  <p:slideViewPr>
    <p:cSldViewPr snapToGrid="0">
      <p:cViewPr varScale="1">
        <p:scale>
          <a:sx n="58" d="100"/>
          <a:sy n="58" d="100"/>
        </p:scale>
        <p:origin x="980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F72D2E-6F7B-40CE-85E8-E883D3694602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DB0E79-8104-4F02-9359-39AD52209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292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B0E79-8104-4F02-9359-39AD5220958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6759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B0E79-8104-4F02-9359-39AD5220958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5272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B0E79-8104-4F02-9359-39AD5220958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9371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B0E79-8104-4F02-9359-39AD5220958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1331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B0E79-8104-4F02-9359-39AD5220958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5207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B0E79-8104-4F02-9359-39AD5220958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436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B0E79-8104-4F02-9359-39AD5220958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1963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B0E79-8104-4F02-9359-39AD5220958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7065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B0E79-8104-4F02-9359-39AD5220958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956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B0E79-8104-4F02-9359-39AD5220958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4601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B0E79-8104-4F02-9359-39AD5220958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8941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B0E79-8104-4F02-9359-39AD5220958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291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B0E79-8104-4F02-9359-39AD5220958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9414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B0E79-8104-4F02-9359-39AD5220958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9570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B0E79-8104-4F02-9359-39AD5220958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6588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B0E79-8104-4F02-9359-39AD5220958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941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DD2D-FFCD-449D-B7D4-D64F8E399599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D118F-C486-4727-8A6C-F1E34AADB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017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DD2D-FFCD-449D-B7D4-D64F8E399599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D118F-C486-4727-8A6C-F1E34AADB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967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DD2D-FFCD-449D-B7D4-D64F8E399599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D118F-C486-4727-8A6C-F1E34AADB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0288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(Northern Light 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20000" y="1908724"/>
            <a:ext cx="9384000" cy="1559401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5067" b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</a:t>
            </a:r>
            <a:br>
              <a:rPr lang="en-GB" noProof="0" dirty="0"/>
            </a:br>
            <a:r>
              <a:rPr lang="en-GB" noProof="0" dirty="0"/>
              <a:t>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0000" y="3512556"/>
            <a:ext cx="9384000" cy="400110"/>
          </a:xfr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buNone/>
              <a:defRPr sz="2000" cap="all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GB" noProof="0" dirty="0"/>
              <a:t>Click to add subtitle</a:t>
            </a:r>
          </a:p>
        </p:txBody>
      </p:sp>
      <p:sp>
        <p:nvSpPr>
          <p:cNvPr id="10" name="Rektangel 9"/>
          <p:cNvSpPr/>
          <p:nvPr userDrawn="1"/>
        </p:nvSpPr>
        <p:spPr>
          <a:xfrm>
            <a:off x="720001" y="6096763"/>
            <a:ext cx="9408249" cy="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nb-NO" sz="2400"/>
          </a:p>
        </p:txBody>
      </p:sp>
      <p:pic>
        <p:nvPicPr>
          <p:cNvPr id="6" name="Bild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9459" y="5856001"/>
            <a:ext cx="1102875" cy="576377"/>
          </a:xfrm>
          <a:prstGeom prst="rect">
            <a:avLst/>
          </a:prstGeom>
        </p:spPr>
      </p:pic>
      <p:sp>
        <p:nvSpPr>
          <p:cNvPr id="11" name="Plassholder for tekst 7"/>
          <p:cNvSpPr>
            <a:spLocks noGrp="1"/>
          </p:cNvSpPr>
          <p:nvPr>
            <p:ph type="body" sz="quarter" idx="19" hasCustomPrompt="1"/>
          </p:nvPr>
        </p:nvSpPr>
        <p:spPr>
          <a:xfrm>
            <a:off x="720000" y="6227193"/>
            <a:ext cx="9384000" cy="2051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333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Select classification: </a:t>
            </a:r>
            <a:r>
              <a:rPr lang="en-GB" noProof="0" dirty="0" err="1"/>
              <a:t>evry</a:t>
            </a:r>
            <a:r>
              <a:rPr lang="en-GB" noProof="0" dirty="0"/>
              <a:t> open / protect / restricted / secret</a:t>
            </a:r>
          </a:p>
        </p:txBody>
      </p:sp>
      <p:sp>
        <p:nvSpPr>
          <p:cNvPr id="12" name="Plassholder for dato 3"/>
          <p:cNvSpPr>
            <a:spLocks noGrp="1"/>
          </p:cNvSpPr>
          <p:nvPr>
            <p:ph type="dt" sz="half" idx="17"/>
          </p:nvPr>
        </p:nvSpPr>
        <p:spPr>
          <a:xfrm>
            <a:off x="720001" y="458353"/>
            <a:ext cx="5136817" cy="297454"/>
          </a:xfrm>
        </p:spPr>
        <p:txBody>
          <a:bodyPr wrap="square">
            <a:spAutoFit/>
          </a:bodyPr>
          <a:lstStyle>
            <a:lvl1pPr>
              <a:lnSpc>
                <a:spcPct val="100000"/>
              </a:lnSpc>
              <a:defRPr sz="1333" cap="all" baseline="0">
                <a:solidFill>
                  <a:schemeClr val="bg1"/>
                </a:solidFill>
              </a:defRPr>
            </a:lvl1pPr>
          </a:lstStyle>
          <a:p>
            <a:fld id="{0F2D59EB-6160-43D8-84AC-CE6A3A68034A}" type="datetime3">
              <a:rPr lang="en-GB" smtClean="0"/>
              <a:pPr/>
              <a:t>10 July, 2017</a:t>
            </a:fld>
            <a:endParaRPr lang="en-GB" dirty="0"/>
          </a:p>
        </p:txBody>
      </p:sp>
      <p:sp>
        <p:nvSpPr>
          <p:cNvPr id="13" name="Plassholder for tekst 7"/>
          <p:cNvSpPr>
            <a:spLocks noGrp="1"/>
          </p:cNvSpPr>
          <p:nvPr>
            <p:ph type="body" sz="quarter" idx="20" hasCustomPrompt="1"/>
          </p:nvPr>
        </p:nvSpPr>
        <p:spPr>
          <a:xfrm>
            <a:off x="719667" y="4295768"/>
            <a:ext cx="9384000" cy="2051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333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Name </a:t>
            </a:r>
            <a:r>
              <a:rPr lang="en-GB" noProof="0" dirty="0" err="1"/>
              <a:t>lastname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86660980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(Northern Light 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20000" y="1908724"/>
            <a:ext cx="9384000" cy="1559401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5067" b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</a:t>
            </a:r>
            <a:br>
              <a:rPr lang="en-GB" noProof="0" dirty="0"/>
            </a:br>
            <a:r>
              <a:rPr lang="en-GB" noProof="0" dirty="0"/>
              <a:t>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0000" y="3512556"/>
            <a:ext cx="9384000" cy="307776"/>
          </a:xfr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buNone/>
              <a:defRPr sz="2000" cap="all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GB" noProof="0" dirty="0"/>
              <a:t>Click to add subtitle</a:t>
            </a:r>
          </a:p>
        </p:txBody>
      </p:sp>
      <p:sp>
        <p:nvSpPr>
          <p:cNvPr id="10" name="Rektangel 9"/>
          <p:cNvSpPr/>
          <p:nvPr userDrawn="1"/>
        </p:nvSpPr>
        <p:spPr>
          <a:xfrm>
            <a:off x="720001" y="6096763"/>
            <a:ext cx="9408249" cy="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nb-NO" sz="2400">
              <a:solidFill>
                <a:prstClr val="white"/>
              </a:solidFill>
            </a:endParaRPr>
          </a:p>
        </p:txBody>
      </p:sp>
      <p:pic>
        <p:nvPicPr>
          <p:cNvPr id="6" name="Bild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9459" y="5856001"/>
            <a:ext cx="1102875" cy="576377"/>
          </a:xfrm>
          <a:prstGeom prst="rect">
            <a:avLst/>
          </a:prstGeom>
        </p:spPr>
      </p:pic>
      <p:sp>
        <p:nvSpPr>
          <p:cNvPr id="11" name="Plassholder for tekst 7"/>
          <p:cNvSpPr>
            <a:spLocks noGrp="1"/>
          </p:cNvSpPr>
          <p:nvPr>
            <p:ph type="body" sz="quarter" idx="19" hasCustomPrompt="1"/>
          </p:nvPr>
        </p:nvSpPr>
        <p:spPr>
          <a:xfrm>
            <a:off x="720000" y="6227193"/>
            <a:ext cx="9384000" cy="2051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333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Select classification: </a:t>
            </a:r>
            <a:r>
              <a:rPr lang="en-GB" noProof="0" dirty="0" err="1"/>
              <a:t>evry</a:t>
            </a:r>
            <a:r>
              <a:rPr lang="en-GB" noProof="0" dirty="0"/>
              <a:t> open / protect / restricted / secret</a:t>
            </a:r>
          </a:p>
        </p:txBody>
      </p:sp>
      <p:sp>
        <p:nvSpPr>
          <p:cNvPr id="12" name="Plassholder for dato 3"/>
          <p:cNvSpPr>
            <a:spLocks noGrp="1"/>
          </p:cNvSpPr>
          <p:nvPr>
            <p:ph type="dt" sz="half" idx="17"/>
          </p:nvPr>
        </p:nvSpPr>
        <p:spPr>
          <a:xfrm>
            <a:off x="720001" y="504488"/>
            <a:ext cx="5136817" cy="205184"/>
          </a:xfrm>
        </p:spPr>
        <p:txBody>
          <a:bodyPr wrap="square">
            <a:spAutoFit/>
          </a:bodyPr>
          <a:lstStyle>
            <a:lvl1pPr>
              <a:lnSpc>
                <a:spcPct val="100000"/>
              </a:lnSpc>
              <a:defRPr sz="1333" cap="all" baseline="0">
                <a:solidFill>
                  <a:schemeClr val="bg1"/>
                </a:solidFill>
              </a:defRPr>
            </a:lvl1pPr>
          </a:lstStyle>
          <a:p>
            <a:fld id="{0F2D59EB-6160-43D8-84AC-CE6A3A68034A}" type="datetime3">
              <a:rPr lang="en-GB" smtClean="0">
                <a:solidFill>
                  <a:prstClr val="white"/>
                </a:solidFill>
              </a:rPr>
              <a:pPr/>
              <a:t>10 July, 2017</a:t>
            </a:fld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13" name="Plassholder for tekst 7"/>
          <p:cNvSpPr>
            <a:spLocks noGrp="1"/>
          </p:cNvSpPr>
          <p:nvPr>
            <p:ph type="body" sz="quarter" idx="20" hasCustomPrompt="1"/>
          </p:nvPr>
        </p:nvSpPr>
        <p:spPr>
          <a:xfrm>
            <a:off x="719667" y="4295768"/>
            <a:ext cx="9384000" cy="2051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333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Name </a:t>
            </a:r>
            <a:r>
              <a:rPr lang="en-GB" noProof="0" dirty="0" err="1"/>
              <a:t>lastname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68721617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(Arctic Glow Purp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ilde 1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13" name="Rektangel 12"/>
          <p:cNvSpPr/>
          <p:nvPr userDrawn="1"/>
        </p:nvSpPr>
        <p:spPr>
          <a:xfrm>
            <a:off x="720001" y="6096763"/>
            <a:ext cx="9408249" cy="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nb-NO" sz="2400">
              <a:solidFill>
                <a:prstClr val="white"/>
              </a:solidFill>
            </a:endParaRPr>
          </a:p>
        </p:txBody>
      </p:sp>
      <p:pic>
        <p:nvPicPr>
          <p:cNvPr id="19" name="Bilde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9459" y="5856001"/>
            <a:ext cx="1102875" cy="576377"/>
          </a:xfrm>
          <a:prstGeom prst="rect">
            <a:avLst/>
          </a:prstGeom>
        </p:spPr>
      </p:pic>
      <p:sp>
        <p:nvSpPr>
          <p:cNvPr id="12" name="Plassholder for tekst 7"/>
          <p:cNvSpPr>
            <a:spLocks noGrp="1"/>
          </p:cNvSpPr>
          <p:nvPr>
            <p:ph type="body" sz="quarter" idx="19" hasCustomPrompt="1"/>
          </p:nvPr>
        </p:nvSpPr>
        <p:spPr>
          <a:xfrm>
            <a:off x="720000" y="6227193"/>
            <a:ext cx="9384000" cy="2051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333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Select classification: </a:t>
            </a:r>
            <a:r>
              <a:rPr lang="en-GB" noProof="0" dirty="0" err="1"/>
              <a:t>evry</a:t>
            </a:r>
            <a:r>
              <a:rPr lang="en-GB" noProof="0" dirty="0"/>
              <a:t> open / protect / restricted / secret</a:t>
            </a:r>
          </a:p>
        </p:txBody>
      </p:sp>
      <p:sp>
        <p:nvSpPr>
          <p:cNvPr id="14" name="Plassholder for dato 3"/>
          <p:cNvSpPr>
            <a:spLocks noGrp="1"/>
          </p:cNvSpPr>
          <p:nvPr>
            <p:ph type="dt" sz="half" idx="17"/>
          </p:nvPr>
        </p:nvSpPr>
        <p:spPr>
          <a:xfrm>
            <a:off x="720001" y="504488"/>
            <a:ext cx="5136817" cy="205184"/>
          </a:xfrm>
        </p:spPr>
        <p:txBody>
          <a:bodyPr wrap="square">
            <a:spAutoFit/>
          </a:bodyPr>
          <a:lstStyle>
            <a:lvl1pPr>
              <a:lnSpc>
                <a:spcPct val="100000"/>
              </a:lnSpc>
              <a:defRPr sz="1333" cap="all" baseline="0">
                <a:solidFill>
                  <a:schemeClr val="bg1"/>
                </a:solidFill>
              </a:defRPr>
            </a:lvl1pPr>
          </a:lstStyle>
          <a:p>
            <a:fld id="{0F2D59EB-6160-43D8-84AC-CE6A3A68034A}" type="datetime3">
              <a:rPr lang="en-GB" smtClean="0">
                <a:solidFill>
                  <a:prstClr val="white"/>
                </a:solidFill>
              </a:rPr>
              <a:pPr/>
              <a:t>10 July, 2017</a:t>
            </a:fld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720000" y="1908724"/>
            <a:ext cx="9384000" cy="1559401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5067" b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</a:t>
            </a:r>
            <a:br>
              <a:rPr lang="en-GB" noProof="0" dirty="0"/>
            </a:br>
            <a:r>
              <a:rPr lang="en-GB" noProof="0" dirty="0"/>
              <a:t>add title</a:t>
            </a:r>
          </a:p>
        </p:txBody>
      </p:sp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0000" y="3512556"/>
            <a:ext cx="9384000" cy="307776"/>
          </a:xfr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buNone/>
              <a:defRPr sz="2000" cap="all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GB" noProof="0" dirty="0"/>
              <a:t>Click to add subtitle</a:t>
            </a:r>
          </a:p>
        </p:txBody>
      </p:sp>
      <p:sp>
        <p:nvSpPr>
          <p:cNvPr id="15" name="Plassholder for tekst 7"/>
          <p:cNvSpPr>
            <a:spLocks noGrp="1"/>
          </p:cNvSpPr>
          <p:nvPr>
            <p:ph type="body" sz="quarter" idx="21" hasCustomPrompt="1"/>
          </p:nvPr>
        </p:nvSpPr>
        <p:spPr>
          <a:xfrm>
            <a:off x="719667" y="4295768"/>
            <a:ext cx="9384000" cy="2051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333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Name </a:t>
            </a:r>
            <a:r>
              <a:rPr lang="en-GB" noProof="0" dirty="0" err="1"/>
              <a:t>lastname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8001593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(Midnight Sun Oran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ilde 1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Rektangel 12"/>
          <p:cNvSpPr/>
          <p:nvPr userDrawn="1"/>
        </p:nvSpPr>
        <p:spPr>
          <a:xfrm>
            <a:off x="720001" y="6096763"/>
            <a:ext cx="9408249" cy="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nb-NO" sz="2400">
              <a:solidFill>
                <a:prstClr val="white"/>
              </a:solidFill>
            </a:endParaRPr>
          </a:p>
        </p:txBody>
      </p:sp>
      <p:pic>
        <p:nvPicPr>
          <p:cNvPr id="20" name="Bilde 1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9459" y="5856001"/>
            <a:ext cx="1102875" cy="576377"/>
          </a:xfrm>
          <a:prstGeom prst="rect">
            <a:avLst/>
          </a:prstGeom>
        </p:spPr>
      </p:pic>
      <p:sp>
        <p:nvSpPr>
          <p:cNvPr id="14" name="Plassholder for tekst 7"/>
          <p:cNvSpPr>
            <a:spLocks noGrp="1"/>
          </p:cNvSpPr>
          <p:nvPr>
            <p:ph type="body" sz="quarter" idx="19" hasCustomPrompt="1"/>
          </p:nvPr>
        </p:nvSpPr>
        <p:spPr>
          <a:xfrm>
            <a:off x="720000" y="6227193"/>
            <a:ext cx="9384000" cy="2051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333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Select classification: </a:t>
            </a:r>
            <a:r>
              <a:rPr lang="en-GB" noProof="0" dirty="0" err="1"/>
              <a:t>evry</a:t>
            </a:r>
            <a:r>
              <a:rPr lang="en-GB" noProof="0" dirty="0"/>
              <a:t> open / protect / restricted / secret</a:t>
            </a:r>
          </a:p>
        </p:txBody>
      </p:sp>
      <p:sp>
        <p:nvSpPr>
          <p:cNvPr id="15" name="Plassholder for dato 3"/>
          <p:cNvSpPr>
            <a:spLocks noGrp="1"/>
          </p:cNvSpPr>
          <p:nvPr>
            <p:ph type="dt" sz="half" idx="17"/>
          </p:nvPr>
        </p:nvSpPr>
        <p:spPr>
          <a:xfrm>
            <a:off x="720001" y="504488"/>
            <a:ext cx="5136817" cy="205184"/>
          </a:xfrm>
        </p:spPr>
        <p:txBody>
          <a:bodyPr wrap="square">
            <a:spAutoFit/>
          </a:bodyPr>
          <a:lstStyle>
            <a:lvl1pPr>
              <a:lnSpc>
                <a:spcPct val="100000"/>
              </a:lnSpc>
              <a:defRPr sz="1333" cap="all" baseline="0">
                <a:solidFill>
                  <a:schemeClr val="bg1"/>
                </a:solidFill>
              </a:defRPr>
            </a:lvl1pPr>
          </a:lstStyle>
          <a:p>
            <a:fld id="{0F2D59EB-6160-43D8-84AC-CE6A3A68034A}" type="datetime3">
              <a:rPr lang="en-GB" smtClean="0">
                <a:solidFill>
                  <a:prstClr val="white"/>
                </a:solidFill>
              </a:rPr>
              <a:pPr/>
              <a:t>10 July, 2017</a:t>
            </a:fld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720000" y="1908724"/>
            <a:ext cx="9384000" cy="1559401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5067" b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</a:t>
            </a:r>
            <a:br>
              <a:rPr lang="en-GB" noProof="0" dirty="0"/>
            </a:br>
            <a:r>
              <a:rPr lang="en-GB" noProof="0" dirty="0"/>
              <a:t>add title</a:t>
            </a:r>
          </a:p>
        </p:txBody>
      </p:sp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0000" y="3512556"/>
            <a:ext cx="9384000" cy="307776"/>
          </a:xfr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buNone/>
              <a:defRPr sz="2000" cap="all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GB" noProof="0" dirty="0"/>
              <a:t>Click to add subtitle</a:t>
            </a:r>
          </a:p>
        </p:txBody>
      </p:sp>
      <p:sp>
        <p:nvSpPr>
          <p:cNvPr id="12" name="Plassholder for tekst 7"/>
          <p:cNvSpPr>
            <a:spLocks noGrp="1"/>
          </p:cNvSpPr>
          <p:nvPr>
            <p:ph type="body" sz="quarter" idx="20" hasCustomPrompt="1"/>
          </p:nvPr>
        </p:nvSpPr>
        <p:spPr>
          <a:xfrm>
            <a:off x="719667" y="4295768"/>
            <a:ext cx="9384000" cy="2051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333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Name </a:t>
            </a:r>
            <a:r>
              <a:rPr lang="en-GB" noProof="0" dirty="0" err="1"/>
              <a:t>lastname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9425960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(Northern Light 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17128"/>
            <a:ext cx="12192000" cy="1440873"/>
          </a:xfrm>
          <a:prstGeom prst="rect">
            <a:avLst/>
          </a:prstGeom>
        </p:spPr>
      </p:pic>
      <p:sp>
        <p:nvSpPr>
          <p:cNvPr id="10" name="Plassholder for tekst 3"/>
          <p:cNvSpPr>
            <a:spLocks noGrp="1"/>
          </p:cNvSpPr>
          <p:nvPr>
            <p:ph type="body" sz="quarter" idx="28" hasCustomPrompt="1"/>
          </p:nvPr>
        </p:nvSpPr>
        <p:spPr>
          <a:xfrm>
            <a:off x="720091" y="1603625"/>
            <a:ext cx="3792472" cy="307776"/>
          </a:xfrm>
        </p:spPr>
        <p:txBody>
          <a:bodyPr wrap="square">
            <a:normAutofit/>
          </a:bodyPr>
          <a:lstStyle>
            <a:lvl1pPr marL="0" indent="0">
              <a:buNone/>
              <a:defRPr sz="1333" cap="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noProof="0" dirty="0"/>
              <a:t>OPTIONAL subheading</a:t>
            </a:r>
          </a:p>
        </p:txBody>
      </p:sp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>
          <a:xfrm>
            <a:off x="720091" y="504489"/>
            <a:ext cx="3792472" cy="889132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GB" noProof="0" dirty="0"/>
              <a:t>Click to add </a:t>
            </a:r>
            <a:br>
              <a:rPr lang="en-GB" noProof="0" dirty="0"/>
            </a:br>
            <a:r>
              <a:rPr lang="en-GB" noProof="0" dirty="0"/>
              <a:t>agenda header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27" hasCustomPrompt="1"/>
          </p:nvPr>
        </p:nvSpPr>
        <p:spPr>
          <a:xfrm>
            <a:off x="6336030" y="508864"/>
            <a:ext cx="5136135" cy="4660869"/>
          </a:xfrm>
        </p:spPr>
        <p:txBody>
          <a:bodyPr/>
          <a:lstStyle>
            <a:lvl1pPr>
              <a:buClr>
                <a:schemeClr val="accent1"/>
              </a:buClr>
              <a:defRPr baseline="0"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GB" noProof="0" dirty="0"/>
              <a:t>Click to add agenda point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</a:t>
            </a:r>
          </a:p>
          <a:p>
            <a:pPr lvl="4"/>
            <a:r>
              <a:rPr lang="en-GB" noProof="0" dirty="0"/>
              <a:t>Level 5</a:t>
            </a:r>
          </a:p>
        </p:txBody>
      </p:sp>
      <p:pic>
        <p:nvPicPr>
          <p:cNvPr id="21" name="Bilde 2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9459" y="5856001"/>
            <a:ext cx="1102875" cy="576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89090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(Arctic Glow Purp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17128"/>
            <a:ext cx="12192000" cy="1440873"/>
          </a:xfrm>
          <a:prstGeom prst="rect">
            <a:avLst/>
          </a:prstGeom>
        </p:spPr>
      </p:pic>
      <p:pic>
        <p:nvPicPr>
          <p:cNvPr id="21" name="Bilde 2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9459" y="5856001"/>
            <a:ext cx="1102875" cy="576377"/>
          </a:xfrm>
          <a:prstGeom prst="rect">
            <a:avLst/>
          </a:prstGeom>
        </p:spPr>
      </p:pic>
      <p:sp>
        <p:nvSpPr>
          <p:cNvPr id="8" name="Plassholder for tekst 3"/>
          <p:cNvSpPr>
            <a:spLocks noGrp="1"/>
          </p:cNvSpPr>
          <p:nvPr>
            <p:ph type="body" sz="quarter" idx="28" hasCustomPrompt="1"/>
          </p:nvPr>
        </p:nvSpPr>
        <p:spPr>
          <a:xfrm>
            <a:off x="720091" y="1603625"/>
            <a:ext cx="3792472" cy="307776"/>
          </a:xfrm>
        </p:spPr>
        <p:txBody>
          <a:bodyPr wrap="square">
            <a:normAutofit/>
          </a:bodyPr>
          <a:lstStyle>
            <a:lvl1pPr marL="0" indent="0">
              <a:buNone/>
              <a:defRPr sz="1333" cap="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noProof="0" dirty="0"/>
              <a:t>OPTIONAL subheading</a:t>
            </a:r>
          </a:p>
        </p:txBody>
      </p:sp>
      <p:sp>
        <p:nvSpPr>
          <p:cNvPr id="9" name="Tittel 1"/>
          <p:cNvSpPr>
            <a:spLocks noGrp="1"/>
          </p:cNvSpPr>
          <p:nvPr>
            <p:ph type="title" hasCustomPrompt="1"/>
          </p:nvPr>
        </p:nvSpPr>
        <p:spPr>
          <a:xfrm>
            <a:off x="720091" y="504489"/>
            <a:ext cx="3792472" cy="889132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GB" noProof="0" dirty="0"/>
              <a:t>Click to add </a:t>
            </a:r>
            <a:br>
              <a:rPr lang="en-GB" noProof="0" dirty="0"/>
            </a:br>
            <a:r>
              <a:rPr lang="en-GB" noProof="0" dirty="0"/>
              <a:t>agenda header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27" hasCustomPrompt="1"/>
          </p:nvPr>
        </p:nvSpPr>
        <p:spPr>
          <a:xfrm>
            <a:off x="6336030" y="508864"/>
            <a:ext cx="5136135" cy="4660869"/>
          </a:xfrm>
        </p:spPr>
        <p:txBody>
          <a:bodyPr/>
          <a:lstStyle>
            <a:lvl1pPr>
              <a:buClr>
                <a:schemeClr val="accent1"/>
              </a:buClr>
              <a:defRPr baseline="0"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GB" noProof="0" dirty="0"/>
              <a:t>Click to add agenda point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</a:t>
            </a:r>
          </a:p>
          <a:p>
            <a:pPr lvl="4"/>
            <a:r>
              <a:rPr lang="en-GB" noProof="0" dirty="0"/>
              <a:t>Level 5</a:t>
            </a:r>
          </a:p>
        </p:txBody>
      </p:sp>
    </p:spTree>
    <p:extLst>
      <p:ext uri="{BB962C8B-B14F-4D97-AF65-F5344CB8AC3E}">
        <p14:creationId xmlns:p14="http://schemas.microsoft.com/office/powerpoint/2010/main" val="183097469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(Midnight Sun Oran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17128"/>
            <a:ext cx="12192000" cy="1440873"/>
          </a:xfrm>
          <a:prstGeom prst="rect">
            <a:avLst/>
          </a:prstGeom>
        </p:spPr>
      </p:pic>
      <p:pic>
        <p:nvPicPr>
          <p:cNvPr id="21" name="Bilde 2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9459" y="5856001"/>
            <a:ext cx="1102875" cy="576377"/>
          </a:xfrm>
          <a:prstGeom prst="rect">
            <a:avLst/>
          </a:prstGeom>
        </p:spPr>
      </p:pic>
      <p:sp>
        <p:nvSpPr>
          <p:cNvPr id="9" name="Plassholder for tekst 3"/>
          <p:cNvSpPr>
            <a:spLocks noGrp="1"/>
          </p:cNvSpPr>
          <p:nvPr>
            <p:ph type="body" sz="quarter" idx="28" hasCustomPrompt="1"/>
          </p:nvPr>
        </p:nvSpPr>
        <p:spPr>
          <a:xfrm>
            <a:off x="720091" y="1603625"/>
            <a:ext cx="3792472" cy="307776"/>
          </a:xfrm>
        </p:spPr>
        <p:txBody>
          <a:bodyPr wrap="square">
            <a:normAutofit/>
          </a:bodyPr>
          <a:lstStyle>
            <a:lvl1pPr marL="0" indent="0">
              <a:buNone/>
              <a:defRPr sz="1333" cap="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noProof="0" dirty="0"/>
              <a:t>OPTIONAL subheading</a:t>
            </a:r>
          </a:p>
        </p:txBody>
      </p:sp>
      <p:sp>
        <p:nvSpPr>
          <p:cNvPr id="11" name="Tittel 1"/>
          <p:cNvSpPr>
            <a:spLocks noGrp="1"/>
          </p:cNvSpPr>
          <p:nvPr>
            <p:ph type="title" hasCustomPrompt="1"/>
          </p:nvPr>
        </p:nvSpPr>
        <p:spPr>
          <a:xfrm>
            <a:off x="720091" y="504489"/>
            <a:ext cx="3792472" cy="889132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GB" noProof="0" dirty="0"/>
              <a:t>Click to add </a:t>
            </a:r>
            <a:br>
              <a:rPr lang="en-GB" noProof="0" dirty="0"/>
            </a:br>
            <a:r>
              <a:rPr lang="en-GB" noProof="0" dirty="0"/>
              <a:t>agenda header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27" hasCustomPrompt="1"/>
          </p:nvPr>
        </p:nvSpPr>
        <p:spPr>
          <a:xfrm>
            <a:off x="6336030" y="508864"/>
            <a:ext cx="5136135" cy="4660869"/>
          </a:xfrm>
        </p:spPr>
        <p:txBody>
          <a:bodyPr/>
          <a:lstStyle>
            <a:lvl1pPr>
              <a:buClr>
                <a:schemeClr val="accent1"/>
              </a:buClr>
              <a:defRPr baseline="0"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GB" noProof="0" dirty="0"/>
              <a:t>Click to add agenda point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</a:t>
            </a:r>
          </a:p>
          <a:p>
            <a:pPr lvl="4"/>
            <a:r>
              <a:rPr lang="en-GB" noProof="0" dirty="0"/>
              <a:t>Level 5</a:t>
            </a:r>
          </a:p>
        </p:txBody>
      </p:sp>
    </p:spTree>
    <p:extLst>
      <p:ext uri="{BB962C8B-B14F-4D97-AF65-F5344CB8AC3E}">
        <p14:creationId xmlns:p14="http://schemas.microsoft.com/office/powerpoint/2010/main" val="284618823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, alternative (Northern Light 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64259"/>
            <a:ext cx="12192000" cy="4793741"/>
          </a:xfrm>
          <a:prstGeom prst="rect">
            <a:avLst/>
          </a:prstGeom>
        </p:spPr>
      </p:pic>
      <p:pic>
        <p:nvPicPr>
          <p:cNvPr id="11" name="Bild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9459" y="5856001"/>
            <a:ext cx="1102875" cy="576377"/>
          </a:xfrm>
          <a:prstGeom prst="rect">
            <a:avLst/>
          </a:prstGeom>
        </p:spPr>
      </p:pic>
      <p:sp>
        <p:nvSpPr>
          <p:cNvPr id="7" name="Tittel 1"/>
          <p:cNvSpPr>
            <a:spLocks noGrp="1"/>
          </p:cNvSpPr>
          <p:nvPr>
            <p:ph type="title" hasCustomPrompt="1"/>
          </p:nvPr>
        </p:nvSpPr>
        <p:spPr>
          <a:xfrm>
            <a:off x="720091" y="504489"/>
            <a:ext cx="3792472" cy="889132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GB" noProof="0" dirty="0"/>
              <a:t>Click to add </a:t>
            </a:r>
            <a:br>
              <a:rPr lang="en-GB" noProof="0" dirty="0"/>
            </a:br>
            <a:r>
              <a:rPr lang="en-GB" noProof="0" dirty="0"/>
              <a:t>agenda header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27" hasCustomPrompt="1"/>
          </p:nvPr>
        </p:nvSpPr>
        <p:spPr>
          <a:xfrm>
            <a:off x="6336030" y="2656986"/>
            <a:ext cx="5136135" cy="3439015"/>
          </a:xfrm>
        </p:spPr>
        <p:txBody>
          <a:bodyPr/>
          <a:lstStyle>
            <a:lvl1pPr>
              <a:buClr>
                <a:schemeClr val="bg1"/>
              </a:buClr>
              <a:defRPr baseline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/>
              <a:t>Click to add agenda point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</a:t>
            </a:r>
          </a:p>
          <a:p>
            <a:pPr lvl="4"/>
            <a:r>
              <a:rPr lang="en-GB" noProof="0" dirty="0"/>
              <a:t>Level 5</a:t>
            </a:r>
          </a:p>
        </p:txBody>
      </p:sp>
    </p:spTree>
    <p:extLst>
      <p:ext uri="{BB962C8B-B14F-4D97-AF65-F5344CB8AC3E}">
        <p14:creationId xmlns:p14="http://schemas.microsoft.com/office/powerpoint/2010/main" val="91295231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DD2D-FFCD-449D-B7D4-D64F8E399599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D118F-C486-4727-8A6C-F1E34AADB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9820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, alternative (Arctic Glow Purp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64259"/>
            <a:ext cx="12192000" cy="4793741"/>
          </a:xfrm>
          <a:prstGeom prst="rect">
            <a:avLst/>
          </a:prstGeom>
        </p:spPr>
      </p:pic>
      <p:pic>
        <p:nvPicPr>
          <p:cNvPr id="19" name="Bilde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9459" y="5856001"/>
            <a:ext cx="1102875" cy="576377"/>
          </a:xfrm>
          <a:prstGeom prst="rect">
            <a:avLst/>
          </a:prstGeom>
        </p:spPr>
      </p:pic>
      <p:sp>
        <p:nvSpPr>
          <p:cNvPr id="7" name="Tittel 1"/>
          <p:cNvSpPr>
            <a:spLocks noGrp="1"/>
          </p:cNvSpPr>
          <p:nvPr>
            <p:ph type="title" hasCustomPrompt="1"/>
          </p:nvPr>
        </p:nvSpPr>
        <p:spPr>
          <a:xfrm>
            <a:off x="720091" y="504489"/>
            <a:ext cx="3792472" cy="889132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GB" noProof="0" dirty="0"/>
              <a:t>Click to add </a:t>
            </a:r>
            <a:br>
              <a:rPr lang="en-GB" noProof="0" dirty="0"/>
            </a:br>
            <a:r>
              <a:rPr lang="en-GB" noProof="0" dirty="0"/>
              <a:t>agenda header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27" hasCustomPrompt="1"/>
          </p:nvPr>
        </p:nvSpPr>
        <p:spPr>
          <a:xfrm>
            <a:off x="6336030" y="2656986"/>
            <a:ext cx="5136135" cy="3439015"/>
          </a:xfrm>
        </p:spPr>
        <p:txBody>
          <a:bodyPr/>
          <a:lstStyle>
            <a:lvl1pPr>
              <a:buClr>
                <a:schemeClr val="bg1"/>
              </a:buClr>
              <a:defRPr baseline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/>
              <a:t>Click to add agenda point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</a:t>
            </a:r>
          </a:p>
          <a:p>
            <a:pPr lvl="4"/>
            <a:r>
              <a:rPr lang="en-GB" noProof="0" dirty="0"/>
              <a:t>Level 5</a:t>
            </a:r>
          </a:p>
        </p:txBody>
      </p:sp>
    </p:spTree>
    <p:extLst>
      <p:ext uri="{BB962C8B-B14F-4D97-AF65-F5344CB8AC3E}">
        <p14:creationId xmlns:p14="http://schemas.microsoft.com/office/powerpoint/2010/main" val="304155749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, alternative (Midnight Sun Oran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64259"/>
            <a:ext cx="12192000" cy="4793741"/>
          </a:xfrm>
          <a:prstGeom prst="rect">
            <a:avLst/>
          </a:prstGeom>
        </p:spPr>
      </p:pic>
      <p:pic>
        <p:nvPicPr>
          <p:cNvPr id="17" name="Bilde 1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9459" y="5856001"/>
            <a:ext cx="1102875" cy="576377"/>
          </a:xfrm>
          <a:prstGeom prst="rect">
            <a:avLst/>
          </a:prstGeom>
        </p:spPr>
      </p:pic>
      <p:sp>
        <p:nvSpPr>
          <p:cNvPr id="8" name="Tittel 1"/>
          <p:cNvSpPr>
            <a:spLocks noGrp="1"/>
          </p:cNvSpPr>
          <p:nvPr>
            <p:ph type="title" hasCustomPrompt="1"/>
          </p:nvPr>
        </p:nvSpPr>
        <p:spPr>
          <a:xfrm>
            <a:off x="720091" y="504489"/>
            <a:ext cx="3792472" cy="889132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GB" noProof="0" dirty="0"/>
              <a:t>Click to add </a:t>
            </a:r>
            <a:br>
              <a:rPr lang="en-GB" noProof="0" dirty="0"/>
            </a:br>
            <a:r>
              <a:rPr lang="en-GB" noProof="0" dirty="0"/>
              <a:t>agenda header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27" hasCustomPrompt="1"/>
          </p:nvPr>
        </p:nvSpPr>
        <p:spPr>
          <a:xfrm>
            <a:off x="6336030" y="2656986"/>
            <a:ext cx="5136135" cy="3439015"/>
          </a:xfrm>
        </p:spPr>
        <p:txBody>
          <a:bodyPr/>
          <a:lstStyle>
            <a:lvl1pPr>
              <a:buClr>
                <a:schemeClr val="bg1"/>
              </a:buClr>
              <a:defRPr baseline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/>
              <a:t>Click to add agenda point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</a:t>
            </a:r>
          </a:p>
          <a:p>
            <a:pPr lvl="4"/>
            <a:r>
              <a:rPr lang="en-GB" noProof="0" dirty="0"/>
              <a:t>Level 5</a:t>
            </a:r>
          </a:p>
        </p:txBody>
      </p:sp>
    </p:spTree>
    <p:extLst>
      <p:ext uri="{BB962C8B-B14F-4D97-AF65-F5344CB8AC3E}">
        <p14:creationId xmlns:p14="http://schemas.microsoft.com/office/powerpoint/2010/main" val="138924893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(Northern Light 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64259"/>
            <a:ext cx="12192000" cy="4793741"/>
          </a:xfrm>
          <a:prstGeom prst="rect">
            <a:avLst/>
          </a:prstGeom>
        </p:spPr>
      </p:pic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440089" y="504488"/>
            <a:ext cx="4032244" cy="205184"/>
          </a:xfrm>
        </p:spPr>
        <p:txBody>
          <a:bodyPr wrap="square" anchor="b" anchorCtr="0">
            <a:spAutoFit/>
          </a:bodyPr>
          <a:lstStyle>
            <a:lvl1pPr marL="0" indent="0" algn="l">
              <a:lnSpc>
                <a:spcPct val="100000"/>
              </a:lnSpc>
              <a:buNone/>
              <a:defRPr sz="1333" b="1" cap="all" baseline="0">
                <a:solidFill>
                  <a:schemeClr val="accent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GB" noProof="0" dirty="0"/>
              <a:t>Chapter</a:t>
            </a:r>
          </a:p>
        </p:txBody>
      </p:sp>
      <p:sp>
        <p:nvSpPr>
          <p:cNvPr id="10" name="Plassholder for tekst 5"/>
          <p:cNvSpPr>
            <a:spLocks noGrp="1"/>
          </p:cNvSpPr>
          <p:nvPr>
            <p:ph type="body" sz="quarter" idx="18" hasCustomPrompt="1"/>
          </p:nvPr>
        </p:nvSpPr>
        <p:spPr>
          <a:xfrm>
            <a:off x="7440084" y="777791"/>
            <a:ext cx="4032249" cy="205184"/>
          </a:xfr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lang="nb-NO" sz="1333" b="0" kern="1200" cap="all" baseline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GB" noProof="0" dirty="0"/>
              <a:t>Optional Subheading</a:t>
            </a:r>
          </a:p>
        </p:txBody>
      </p:sp>
      <p:pic>
        <p:nvPicPr>
          <p:cNvPr id="11" name="Bild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9459" y="5856001"/>
            <a:ext cx="1102875" cy="576377"/>
          </a:xfrm>
          <a:prstGeom prst="rect">
            <a:avLst/>
          </a:prstGeom>
        </p:spPr>
      </p:pic>
      <p:sp>
        <p:nvSpPr>
          <p:cNvPr id="14" name="Tittel 3"/>
          <p:cNvSpPr>
            <a:spLocks noGrp="1"/>
          </p:cNvSpPr>
          <p:nvPr>
            <p:ph type="title" hasCustomPrompt="1"/>
          </p:nvPr>
        </p:nvSpPr>
        <p:spPr>
          <a:xfrm>
            <a:off x="720091" y="504489"/>
            <a:ext cx="3792472" cy="889132"/>
          </a:xfrm>
        </p:spPr>
        <p:txBody>
          <a:bodyPr>
            <a:normAutofit/>
          </a:bodyPr>
          <a:lstStyle/>
          <a:p>
            <a:r>
              <a:rPr lang="en-GB" noProof="0" dirty="0"/>
              <a:t>Click to add</a:t>
            </a:r>
            <a:br>
              <a:rPr lang="en-GB" noProof="0" dirty="0"/>
            </a:br>
            <a:r>
              <a:rPr lang="en-GB" noProof="0" dirty="0"/>
              <a:t>chapter title</a:t>
            </a:r>
          </a:p>
        </p:txBody>
      </p:sp>
    </p:spTree>
    <p:extLst>
      <p:ext uri="{BB962C8B-B14F-4D97-AF65-F5344CB8AC3E}">
        <p14:creationId xmlns:p14="http://schemas.microsoft.com/office/powerpoint/2010/main" val="308371772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(Arctic Glow Purp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64259"/>
            <a:ext cx="12192000" cy="4793741"/>
          </a:xfrm>
          <a:prstGeom prst="rect">
            <a:avLst/>
          </a:prstGeom>
        </p:spPr>
      </p:pic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440089" y="504488"/>
            <a:ext cx="4032244" cy="205184"/>
          </a:xfrm>
        </p:spPr>
        <p:txBody>
          <a:bodyPr wrap="square" anchor="b" anchorCtr="0">
            <a:spAutoFit/>
          </a:bodyPr>
          <a:lstStyle>
            <a:lvl1pPr marL="0" indent="0" algn="l">
              <a:lnSpc>
                <a:spcPct val="100000"/>
              </a:lnSpc>
              <a:buNone/>
              <a:defRPr sz="1333" b="1" cap="all" baseline="0">
                <a:solidFill>
                  <a:schemeClr val="accent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GB" noProof="0" dirty="0"/>
              <a:t>Chapter</a:t>
            </a:r>
          </a:p>
        </p:txBody>
      </p:sp>
      <p:sp>
        <p:nvSpPr>
          <p:cNvPr id="17" name="Plassholder for tekst 5"/>
          <p:cNvSpPr>
            <a:spLocks noGrp="1"/>
          </p:cNvSpPr>
          <p:nvPr>
            <p:ph type="body" sz="quarter" idx="18" hasCustomPrompt="1"/>
          </p:nvPr>
        </p:nvSpPr>
        <p:spPr>
          <a:xfrm>
            <a:off x="7440084" y="777791"/>
            <a:ext cx="4032249" cy="205184"/>
          </a:xfr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lang="nb-NO" sz="1333" b="0" kern="1200" cap="all" baseline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GB" noProof="0" dirty="0"/>
              <a:t>Optional subheading</a:t>
            </a:r>
          </a:p>
        </p:txBody>
      </p:sp>
      <p:pic>
        <p:nvPicPr>
          <p:cNvPr id="19" name="Bilde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9459" y="5856001"/>
            <a:ext cx="1102875" cy="576377"/>
          </a:xfrm>
          <a:prstGeom prst="rect">
            <a:avLst/>
          </a:prstGeom>
        </p:spPr>
      </p:pic>
      <p:sp>
        <p:nvSpPr>
          <p:cNvPr id="4" name="Tittel 3"/>
          <p:cNvSpPr>
            <a:spLocks noGrp="1"/>
          </p:cNvSpPr>
          <p:nvPr>
            <p:ph type="title" hasCustomPrompt="1"/>
          </p:nvPr>
        </p:nvSpPr>
        <p:spPr>
          <a:xfrm>
            <a:off x="720091" y="504489"/>
            <a:ext cx="3792472" cy="889132"/>
          </a:xfrm>
        </p:spPr>
        <p:txBody>
          <a:bodyPr>
            <a:normAutofit/>
          </a:bodyPr>
          <a:lstStyle/>
          <a:p>
            <a:r>
              <a:rPr lang="en-GB" noProof="0" dirty="0"/>
              <a:t>Click to add</a:t>
            </a:r>
            <a:br>
              <a:rPr lang="en-GB" noProof="0" dirty="0"/>
            </a:br>
            <a:r>
              <a:rPr lang="en-GB" noProof="0" dirty="0"/>
              <a:t>chapter title</a:t>
            </a:r>
          </a:p>
        </p:txBody>
      </p:sp>
    </p:spTree>
    <p:extLst>
      <p:ext uri="{BB962C8B-B14F-4D97-AF65-F5344CB8AC3E}">
        <p14:creationId xmlns:p14="http://schemas.microsoft.com/office/powerpoint/2010/main" val="199114600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(Midnight Sun Oran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64259"/>
            <a:ext cx="12192000" cy="4793741"/>
          </a:xfrm>
          <a:prstGeom prst="rect">
            <a:avLst/>
          </a:prstGeom>
        </p:spPr>
      </p:pic>
      <p:sp>
        <p:nvSpPr>
          <p:cNvPr id="1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440089" y="504488"/>
            <a:ext cx="4032244" cy="205184"/>
          </a:xfrm>
        </p:spPr>
        <p:txBody>
          <a:bodyPr wrap="square" anchor="b" anchorCtr="0">
            <a:spAutoFit/>
          </a:bodyPr>
          <a:lstStyle>
            <a:lvl1pPr marL="0" indent="0" algn="l">
              <a:lnSpc>
                <a:spcPct val="100000"/>
              </a:lnSpc>
              <a:buNone/>
              <a:defRPr sz="1333" b="1" cap="all" baseline="0">
                <a:solidFill>
                  <a:schemeClr val="accent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GB" noProof="0" dirty="0"/>
              <a:t>Chapter</a:t>
            </a:r>
          </a:p>
        </p:txBody>
      </p:sp>
      <p:sp>
        <p:nvSpPr>
          <p:cNvPr id="16" name="Plassholder for tekst 5"/>
          <p:cNvSpPr>
            <a:spLocks noGrp="1"/>
          </p:cNvSpPr>
          <p:nvPr>
            <p:ph type="body" sz="quarter" idx="18" hasCustomPrompt="1"/>
          </p:nvPr>
        </p:nvSpPr>
        <p:spPr>
          <a:xfrm>
            <a:off x="7440084" y="777791"/>
            <a:ext cx="4032249" cy="205184"/>
          </a:xfr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lang="nb-NO" sz="1333" b="0" kern="1200" cap="all" baseline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GB" noProof="0" dirty="0"/>
              <a:t>Optional subheading</a:t>
            </a:r>
          </a:p>
        </p:txBody>
      </p:sp>
      <p:sp>
        <p:nvSpPr>
          <p:cNvPr id="4" name="Tittel 3"/>
          <p:cNvSpPr>
            <a:spLocks noGrp="1"/>
          </p:cNvSpPr>
          <p:nvPr>
            <p:ph type="title" hasCustomPrompt="1"/>
          </p:nvPr>
        </p:nvSpPr>
        <p:spPr>
          <a:xfrm>
            <a:off x="720091" y="504489"/>
            <a:ext cx="3792472" cy="889132"/>
          </a:xfrm>
        </p:spPr>
        <p:txBody>
          <a:bodyPr>
            <a:normAutofit/>
          </a:bodyPr>
          <a:lstStyle/>
          <a:p>
            <a:r>
              <a:rPr lang="en-GB" noProof="0" dirty="0"/>
              <a:t>Click to add</a:t>
            </a:r>
            <a:br>
              <a:rPr lang="en-GB" noProof="0" dirty="0"/>
            </a:br>
            <a:r>
              <a:rPr lang="en-GB" noProof="0" dirty="0"/>
              <a:t>chapter title</a:t>
            </a:r>
          </a:p>
        </p:txBody>
      </p:sp>
      <p:pic>
        <p:nvPicPr>
          <p:cNvPr id="17" name="Bilde 1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9459" y="5856001"/>
            <a:ext cx="1102875" cy="576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23445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ssholder for bilde 12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2064259"/>
            <a:ext cx="12192000" cy="4793741"/>
          </a:xfrm>
          <a:solidFill>
            <a:schemeClr val="bg1">
              <a:lumMod val="50000"/>
            </a:schemeClr>
          </a:solidFill>
        </p:spPr>
        <p:txBody>
          <a:bodyPr tIns="0" anchor="t" anchorCtr="1">
            <a:normAutofit/>
          </a:bodyPr>
          <a:lstStyle>
            <a:lvl1pPr marL="0" indent="0">
              <a:buNone/>
              <a:defRPr sz="1333" cap="all" baseline="0">
                <a:solidFill>
                  <a:schemeClr val="accent1"/>
                </a:solidFill>
              </a:defRPr>
            </a:lvl1pPr>
          </a:lstStyle>
          <a:p>
            <a:r>
              <a:rPr lang="en-GB" noProof="0" dirty="0"/>
              <a:t>Click button below to add picture</a:t>
            </a:r>
          </a:p>
        </p:txBody>
      </p:sp>
      <p:sp>
        <p:nvSpPr>
          <p:cNvPr id="19" name="Plassholder for tekst 14"/>
          <p:cNvSpPr>
            <a:spLocks noGrp="1"/>
          </p:cNvSpPr>
          <p:nvPr>
            <p:ph type="body" sz="quarter" idx="16" hasCustomPrompt="1"/>
          </p:nvPr>
        </p:nvSpPr>
        <p:spPr>
          <a:xfrm>
            <a:off x="10368333" y="5856000"/>
            <a:ext cx="1104000" cy="576000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33" baseline="0"/>
            </a:lvl1pPr>
          </a:lstStyle>
          <a:p>
            <a:pPr lvl="0"/>
            <a:r>
              <a:rPr lang="en-GB" noProof="0" dirty="0"/>
              <a:t> 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440089" y="504488"/>
            <a:ext cx="4032244" cy="205184"/>
          </a:xfrm>
        </p:spPr>
        <p:txBody>
          <a:bodyPr wrap="square" anchor="b" anchorCtr="0">
            <a:spAutoFit/>
          </a:bodyPr>
          <a:lstStyle>
            <a:lvl1pPr marL="0" indent="0" algn="l">
              <a:lnSpc>
                <a:spcPct val="100000"/>
              </a:lnSpc>
              <a:buNone/>
              <a:defRPr sz="1333" b="1" cap="all" baseline="0">
                <a:solidFill>
                  <a:schemeClr val="accent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GB" noProof="0" dirty="0"/>
              <a:t>Chapter</a:t>
            </a:r>
          </a:p>
        </p:txBody>
      </p:sp>
      <p:sp>
        <p:nvSpPr>
          <p:cNvPr id="12" name="Plassholder for tekst 5"/>
          <p:cNvSpPr>
            <a:spLocks noGrp="1"/>
          </p:cNvSpPr>
          <p:nvPr>
            <p:ph type="body" sz="quarter" idx="18" hasCustomPrompt="1"/>
          </p:nvPr>
        </p:nvSpPr>
        <p:spPr>
          <a:xfrm>
            <a:off x="7440084" y="777791"/>
            <a:ext cx="4032249" cy="205184"/>
          </a:xfr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lang="nb-NO" sz="1333" b="0" kern="1200" cap="all" baseline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GB" noProof="0" dirty="0"/>
              <a:t>Optional subheading</a:t>
            </a:r>
          </a:p>
        </p:txBody>
      </p:sp>
      <p:sp>
        <p:nvSpPr>
          <p:cNvPr id="17" name="Tittel 3"/>
          <p:cNvSpPr>
            <a:spLocks noGrp="1"/>
          </p:cNvSpPr>
          <p:nvPr>
            <p:ph type="title" hasCustomPrompt="1"/>
          </p:nvPr>
        </p:nvSpPr>
        <p:spPr>
          <a:xfrm>
            <a:off x="720091" y="504489"/>
            <a:ext cx="3792472" cy="889132"/>
          </a:xfrm>
        </p:spPr>
        <p:txBody>
          <a:bodyPr>
            <a:normAutofit/>
          </a:bodyPr>
          <a:lstStyle/>
          <a:p>
            <a:r>
              <a:rPr lang="en-GB" noProof="0" dirty="0"/>
              <a:t>Click to add</a:t>
            </a:r>
            <a:br>
              <a:rPr lang="en-GB" noProof="0" dirty="0"/>
            </a:br>
            <a:r>
              <a:rPr lang="en-GB" noProof="0" dirty="0"/>
              <a:t>chapter title</a:t>
            </a:r>
          </a:p>
        </p:txBody>
      </p:sp>
    </p:spTree>
    <p:extLst>
      <p:ext uri="{BB962C8B-B14F-4D97-AF65-F5344CB8AC3E}">
        <p14:creationId xmlns:p14="http://schemas.microsoft.com/office/powerpoint/2010/main" val="240583109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ssholder for bilde 12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2064259"/>
            <a:ext cx="12192000" cy="4793741"/>
          </a:xfrm>
          <a:solidFill>
            <a:schemeClr val="bg1">
              <a:lumMod val="50000"/>
            </a:schemeClr>
          </a:solidFill>
        </p:spPr>
        <p:txBody>
          <a:bodyPr tIns="0" anchor="t" anchorCtr="1">
            <a:normAutofit/>
          </a:bodyPr>
          <a:lstStyle>
            <a:lvl1pPr marL="0" indent="0">
              <a:buNone/>
              <a:defRPr sz="1333" cap="all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button below to add picture</a:t>
            </a:r>
          </a:p>
        </p:txBody>
      </p:sp>
      <p:sp>
        <p:nvSpPr>
          <p:cNvPr id="19" name="Plassholder for tekst 14"/>
          <p:cNvSpPr>
            <a:spLocks noGrp="1"/>
          </p:cNvSpPr>
          <p:nvPr>
            <p:ph type="body" sz="quarter" idx="16" hasCustomPrompt="1"/>
          </p:nvPr>
        </p:nvSpPr>
        <p:spPr>
          <a:xfrm>
            <a:off x="10368333" y="5856000"/>
            <a:ext cx="1104000" cy="576000"/>
          </a:xfr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33" baseline="0"/>
            </a:lvl1pPr>
          </a:lstStyle>
          <a:p>
            <a:pPr lvl="0"/>
            <a:r>
              <a:rPr lang="en-GB" noProof="0" dirty="0"/>
              <a:t> 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440089" y="504488"/>
            <a:ext cx="4032244" cy="205184"/>
          </a:xfrm>
        </p:spPr>
        <p:txBody>
          <a:bodyPr wrap="square" anchor="b" anchorCtr="0">
            <a:spAutoFit/>
          </a:bodyPr>
          <a:lstStyle>
            <a:lvl1pPr marL="0" indent="0" algn="l">
              <a:lnSpc>
                <a:spcPct val="100000"/>
              </a:lnSpc>
              <a:buNone/>
              <a:defRPr sz="1333" b="1" cap="all" baseline="0">
                <a:solidFill>
                  <a:schemeClr val="accent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GB" noProof="0" dirty="0"/>
              <a:t>Chapter</a:t>
            </a:r>
          </a:p>
        </p:txBody>
      </p:sp>
      <p:sp>
        <p:nvSpPr>
          <p:cNvPr id="10" name="Plassholder for tekst 5"/>
          <p:cNvSpPr>
            <a:spLocks noGrp="1"/>
          </p:cNvSpPr>
          <p:nvPr>
            <p:ph type="body" sz="quarter" idx="18" hasCustomPrompt="1"/>
          </p:nvPr>
        </p:nvSpPr>
        <p:spPr>
          <a:xfrm>
            <a:off x="7440084" y="777791"/>
            <a:ext cx="4032249" cy="205184"/>
          </a:xfr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lang="nb-NO" sz="1333" b="0" kern="1200" cap="all" baseline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GB" noProof="0" dirty="0"/>
              <a:t>Optional subheading</a:t>
            </a:r>
          </a:p>
        </p:txBody>
      </p:sp>
      <p:sp>
        <p:nvSpPr>
          <p:cNvPr id="11" name="Tittel 3"/>
          <p:cNvSpPr>
            <a:spLocks noGrp="1"/>
          </p:cNvSpPr>
          <p:nvPr>
            <p:ph type="title" hasCustomPrompt="1"/>
          </p:nvPr>
        </p:nvSpPr>
        <p:spPr>
          <a:xfrm>
            <a:off x="720091" y="504489"/>
            <a:ext cx="3792472" cy="889132"/>
          </a:xfrm>
        </p:spPr>
        <p:txBody>
          <a:bodyPr>
            <a:normAutofit/>
          </a:bodyPr>
          <a:lstStyle/>
          <a:p>
            <a:r>
              <a:rPr lang="en-GB" noProof="0" dirty="0"/>
              <a:t>Click to add</a:t>
            </a:r>
            <a:br>
              <a:rPr lang="en-GB" noProof="0" dirty="0"/>
            </a:br>
            <a:r>
              <a:rPr lang="en-GB" noProof="0" dirty="0"/>
              <a:t>chapter title</a:t>
            </a:r>
          </a:p>
        </p:txBody>
      </p:sp>
    </p:spTree>
    <p:extLst>
      <p:ext uri="{BB962C8B-B14F-4D97-AF65-F5344CB8AC3E}">
        <p14:creationId xmlns:p14="http://schemas.microsoft.com/office/powerpoint/2010/main" val="160030779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ox quote + picture (Northern Light Blue) (blue log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ssholder for bilde 1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50000"/>
            </a:schemeClr>
          </a:solidFill>
        </p:spPr>
        <p:txBody>
          <a:bodyPr tIns="0" anchor="t" anchorCtr="1">
            <a:normAutofit/>
          </a:bodyPr>
          <a:lstStyle>
            <a:lvl1pPr marL="0" indent="0">
              <a:buNone/>
              <a:defRPr sz="1333" cap="all" baseline="0">
                <a:solidFill>
                  <a:schemeClr val="accent1"/>
                </a:solidFill>
              </a:defRPr>
            </a:lvl1pPr>
          </a:lstStyle>
          <a:p>
            <a:r>
              <a:rPr lang="en-GB" noProof="0" dirty="0"/>
              <a:t>Click button below to add picture</a:t>
            </a:r>
          </a:p>
        </p:txBody>
      </p:sp>
      <p:sp>
        <p:nvSpPr>
          <p:cNvPr id="33" name="Title 1"/>
          <p:cNvSpPr>
            <a:spLocks noGrp="1"/>
          </p:cNvSpPr>
          <p:nvPr>
            <p:ph type="ctrTitle" hasCustomPrompt="1"/>
          </p:nvPr>
        </p:nvSpPr>
        <p:spPr>
          <a:xfrm>
            <a:off x="719666" y="2064259"/>
            <a:ext cx="4032253" cy="4031741"/>
          </a:xfr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lIns="234000" tIns="288000" rIns="234000" bIns="360000" anchor="t" anchorCtr="0">
            <a:normAutofit/>
          </a:bodyPr>
          <a:lstStyle>
            <a:lvl1pPr algn="l">
              <a:defRPr sz="2267" b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add text</a:t>
            </a:r>
          </a:p>
        </p:txBody>
      </p:sp>
      <p:sp>
        <p:nvSpPr>
          <p:cNvPr id="5" name="Plassholder for tekst 14"/>
          <p:cNvSpPr>
            <a:spLocks noGrp="1"/>
          </p:cNvSpPr>
          <p:nvPr>
            <p:ph type="body" sz="quarter" idx="16" hasCustomPrompt="1"/>
          </p:nvPr>
        </p:nvSpPr>
        <p:spPr>
          <a:xfrm>
            <a:off x="10368333" y="5856000"/>
            <a:ext cx="1104000" cy="576000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33" baseline="0"/>
            </a:lvl1pPr>
          </a:lstStyle>
          <a:p>
            <a:pPr lvl="0"/>
            <a:r>
              <a:rPr lang="en-GB" noProof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4232813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ox quote + picture (Northern Light Blue) (white log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ssholder for bilde 1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50000"/>
            </a:schemeClr>
          </a:solidFill>
        </p:spPr>
        <p:txBody>
          <a:bodyPr tIns="0" anchor="t" anchorCtr="1">
            <a:normAutofit/>
          </a:bodyPr>
          <a:lstStyle>
            <a:lvl1pPr marL="0" indent="0">
              <a:buNone/>
              <a:defRPr sz="1333" cap="all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button below to add picture</a:t>
            </a:r>
          </a:p>
        </p:txBody>
      </p:sp>
      <p:sp>
        <p:nvSpPr>
          <p:cNvPr id="33" name="Title 1"/>
          <p:cNvSpPr>
            <a:spLocks noGrp="1"/>
          </p:cNvSpPr>
          <p:nvPr>
            <p:ph type="ctrTitle" hasCustomPrompt="1"/>
          </p:nvPr>
        </p:nvSpPr>
        <p:spPr>
          <a:xfrm>
            <a:off x="719666" y="2064259"/>
            <a:ext cx="4032253" cy="4031741"/>
          </a:xfr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lIns="234000" tIns="288000" rIns="234000" bIns="360000" anchor="t" anchorCtr="0">
            <a:normAutofit/>
          </a:bodyPr>
          <a:lstStyle>
            <a:lvl1pPr algn="l">
              <a:defRPr sz="2267" b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add text</a:t>
            </a:r>
          </a:p>
        </p:txBody>
      </p:sp>
      <p:sp>
        <p:nvSpPr>
          <p:cNvPr id="6" name="Plassholder for tekst 14"/>
          <p:cNvSpPr>
            <a:spLocks noGrp="1"/>
          </p:cNvSpPr>
          <p:nvPr>
            <p:ph type="body" sz="quarter" idx="16" hasCustomPrompt="1"/>
          </p:nvPr>
        </p:nvSpPr>
        <p:spPr>
          <a:xfrm>
            <a:off x="10369459" y="5856377"/>
            <a:ext cx="1102875" cy="576000"/>
          </a:xfr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33" baseline="0"/>
            </a:lvl1pPr>
          </a:lstStyle>
          <a:p>
            <a:pPr lvl="0"/>
            <a:r>
              <a:rPr lang="en-GB" noProof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6149165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ox quote + picture (Arctic Glow Purple) (blue log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ssholder for bilde 1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50000"/>
            </a:schemeClr>
          </a:solidFill>
        </p:spPr>
        <p:txBody>
          <a:bodyPr tIns="0" anchor="t" anchorCtr="1">
            <a:normAutofit/>
          </a:bodyPr>
          <a:lstStyle>
            <a:lvl1pPr marL="0" indent="0">
              <a:buNone/>
              <a:defRPr sz="1333" cap="all" baseline="0">
                <a:solidFill>
                  <a:schemeClr val="accent1"/>
                </a:solidFill>
              </a:defRPr>
            </a:lvl1pPr>
          </a:lstStyle>
          <a:p>
            <a:r>
              <a:rPr lang="en-GB" noProof="0" dirty="0"/>
              <a:t>Click button below to add picture</a:t>
            </a:r>
          </a:p>
        </p:txBody>
      </p:sp>
      <p:sp>
        <p:nvSpPr>
          <p:cNvPr id="33" name="Title 1"/>
          <p:cNvSpPr>
            <a:spLocks noGrp="1"/>
          </p:cNvSpPr>
          <p:nvPr>
            <p:ph type="ctrTitle" hasCustomPrompt="1"/>
          </p:nvPr>
        </p:nvSpPr>
        <p:spPr>
          <a:xfrm>
            <a:off x="719666" y="2064259"/>
            <a:ext cx="4032253" cy="4031741"/>
          </a:xfr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lIns="234000" tIns="288000" rIns="234000" bIns="360000" anchor="t" anchorCtr="0">
            <a:normAutofit/>
          </a:bodyPr>
          <a:lstStyle>
            <a:lvl1pPr algn="l">
              <a:defRPr sz="2267" b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add text</a:t>
            </a:r>
          </a:p>
        </p:txBody>
      </p:sp>
      <p:sp>
        <p:nvSpPr>
          <p:cNvPr id="5" name="Plassholder for tekst 14"/>
          <p:cNvSpPr>
            <a:spLocks noGrp="1"/>
          </p:cNvSpPr>
          <p:nvPr>
            <p:ph type="body" sz="quarter" idx="16" hasCustomPrompt="1"/>
          </p:nvPr>
        </p:nvSpPr>
        <p:spPr>
          <a:xfrm>
            <a:off x="10368333" y="5856000"/>
            <a:ext cx="1104000" cy="576000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33" baseline="0"/>
            </a:lvl1pPr>
          </a:lstStyle>
          <a:p>
            <a:pPr lvl="0"/>
            <a:r>
              <a:rPr lang="en-GB" noProof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175099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DD2D-FFCD-449D-B7D4-D64F8E399599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D118F-C486-4727-8A6C-F1E34AADB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82216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ox quote + picture (Arctic Glow Purple) (white log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ssholder for bilde 1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50000"/>
            </a:schemeClr>
          </a:solidFill>
        </p:spPr>
        <p:txBody>
          <a:bodyPr tIns="0" anchor="t" anchorCtr="1">
            <a:normAutofit/>
          </a:bodyPr>
          <a:lstStyle>
            <a:lvl1pPr marL="0" indent="0">
              <a:buNone/>
              <a:defRPr sz="1333" cap="all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button below to add picture</a:t>
            </a:r>
          </a:p>
        </p:txBody>
      </p:sp>
      <p:sp>
        <p:nvSpPr>
          <p:cNvPr id="33" name="Title 1"/>
          <p:cNvSpPr>
            <a:spLocks noGrp="1"/>
          </p:cNvSpPr>
          <p:nvPr>
            <p:ph type="ctrTitle" hasCustomPrompt="1"/>
          </p:nvPr>
        </p:nvSpPr>
        <p:spPr>
          <a:xfrm>
            <a:off x="719666" y="2064259"/>
            <a:ext cx="4032253" cy="4031741"/>
          </a:xfr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lIns="234000" tIns="288000" rIns="234000" bIns="360000" anchor="t" anchorCtr="0">
            <a:normAutofit/>
          </a:bodyPr>
          <a:lstStyle>
            <a:lvl1pPr algn="l">
              <a:defRPr sz="2267" b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add text</a:t>
            </a:r>
          </a:p>
        </p:txBody>
      </p:sp>
      <p:sp>
        <p:nvSpPr>
          <p:cNvPr id="6" name="Plassholder for tekst 14"/>
          <p:cNvSpPr>
            <a:spLocks noGrp="1"/>
          </p:cNvSpPr>
          <p:nvPr>
            <p:ph type="body" sz="quarter" idx="16" hasCustomPrompt="1"/>
          </p:nvPr>
        </p:nvSpPr>
        <p:spPr>
          <a:xfrm>
            <a:off x="10369459" y="5856377"/>
            <a:ext cx="1102875" cy="576000"/>
          </a:xfr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33" baseline="0"/>
            </a:lvl1pPr>
          </a:lstStyle>
          <a:p>
            <a:pPr lvl="0"/>
            <a:r>
              <a:rPr lang="en-GB" noProof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6593466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ox quote + picture (Midnight Sun Orange) (blue log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ssholder for bilde 1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50000"/>
            </a:schemeClr>
          </a:solidFill>
        </p:spPr>
        <p:txBody>
          <a:bodyPr tIns="0" anchor="t" anchorCtr="1">
            <a:normAutofit/>
          </a:bodyPr>
          <a:lstStyle>
            <a:lvl1pPr marL="0" indent="0">
              <a:buNone/>
              <a:defRPr sz="1333" cap="all" baseline="0">
                <a:solidFill>
                  <a:schemeClr val="accent1"/>
                </a:solidFill>
              </a:defRPr>
            </a:lvl1pPr>
          </a:lstStyle>
          <a:p>
            <a:r>
              <a:rPr lang="en-GB" noProof="0" dirty="0"/>
              <a:t>Click button below to add picture</a:t>
            </a:r>
          </a:p>
        </p:txBody>
      </p:sp>
      <p:sp>
        <p:nvSpPr>
          <p:cNvPr id="33" name="Title 1"/>
          <p:cNvSpPr>
            <a:spLocks noGrp="1"/>
          </p:cNvSpPr>
          <p:nvPr>
            <p:ph type="ctrTitle" hasCustomPrompt="1"/>
          </p:nvPr>
        </p:nvSpPr>
        <p:spPr>
          <a:xfrm>
            <a:off x="719666" y="2064259"/>
            <a:ext cx="4032253" cy="4031741"/>
          </a:xfr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lIns="234000" tIns="288000" rIns="234000" bIns="360000" anchor="t" anchorCtr="0">
            <a:normAutofit/>
          </a:bodyPr>
          <a:lstStyle>
            <a:lvl1pPr algn="l">
              <a:defRPr sz="2267" b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add text</a:t>
            </a:r>
          </a:p>
        </p:txBody>
      </p:sp>
      <p:sp>
        <p:nvSpPr>
          <p:cNvPr id="5" name="Plassholder for tekst 14"/>
          <p:cNvSpPr>
            <a:spLocks noGrp="1"/>
          </p:cNvSpPr>
          <p:nvPr>
            <p:ph type="body" sz="quarter" idx="16" hasCustomPrompt="1"/>
          </p:nvPr>
        </p:nvSpPr>
        <p:spPr>
          <a:xfrm>
            <a:off x="10368333" y="5856000"/>
            <a:ext cx="1104000" cy="576000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33" baseline="0"/>
            </a:lvl1pPr>
          </a:lstStyle>
          <a:p>
            <a:pPr lvl="0"/>
            <a:r>
              <a:rPr lang="en-GB" noProof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1363028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ox quote + picture (Midnight Sun Orange) (white log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ssholder for bilde 1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50000"/>
            </a:schemeClr>
          </a:solidFill>
        </p:spPr>
        <p:txBody>
          <a:bodyPr tIns="0" anchor="t" anchorCtr="1">
            <a:normAutofit/>
          </a:bodyPr>
          <a:lstStyle>
            <a:lvl1pPr marL="0" indent="0">
              <a:buNone/>
              <a:defRPr sz="1333" cap="all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button below to add picture</a:t>
            </a:r>
          </a:p>
        </p:txBody>
      </p:sp>
      <p:sp>
        <p:nvSpPr>
          <p:cNvPr id="33" name="Title 1"/>
          <p:cNvSpPr>
            <a:spLocks noGrp="1"/>
          </p:cNvSpPr>
          <p:nvPr>
            <p:ph type="ctrTitle" hasCustomPrompt="1"/>
          </p:nvPr>
        </p:nvSpPr>
        <p:spPr>
          <a:xfrm>
            <a:off x="719666" y="2064259"/>
            <a:ext cx="4032253" cy="4031741"/>
          </a:xfr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lIns="234000" tIns="288000" rIns="234000" bIns="360000" anchor="t" anchorCtr="0">
            <a:normAutofit/>
          </a:bodyPr>
          <a:lstStyle>
            <a:lvl1pPr algn="l">
              <a:defRPr sz="2267" b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add text</a:t>
            </a:r>
          </a:p>
        </p:txBody>
      </p:sp>
      <p:sp>
        <p:nvSpPr>
          <p:cNvPr id="6" name="Plassholder for tekst 14"/>
          <p:cNvSpPr>
            <a:spLocks noGrp="1"/>
          </p:cNvSpPr>
          <p:nvPr>
            <p:ph type="body" sz="quarter" idx="16" hasCustomPrompt="1"/>
          </p:nvPr>
        </p:nvSpPr>
        <p:spPr>
          <a:xfrm>
            <a:off x="10369459" y="5856377"/>
            <a:ext cx="1102875" cy="576000"/>
          </a:xfr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33" baseline="0"/>
            </a:lvl1pPr>
          </a:lstStyle>
          <a:p>
            <a:pPr lvl="0"/>
            <a:r>
              <a:rPr lang="en-GB" noProof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7693046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+ picture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ssholder for bilde 12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50000"/>
            </a:schemeClr>
          </a:solidFill>
        </p:spPr>
        <p:txBody>
          <a:bodyPr tIns="0" anchor="t" anchorCtr="1">
            <a:normAutofit/>
          </a:bodyPr>
          <a:lstStyle>
            <a:lvl1pPr marL="0" indent="0">
              <a:buNone/>
              <a:defRPr sz="1333" cap="all" baseline="0">
                <a:solidFill>
                  <a:schemeClr val="accent1"/>
                </a:solidFill>
              </a:defRPr>
            </a:lvl1pPr>
          </a:lstStyle>
          <a:p>
            <a:r>
              <a:rPr lang="en-GB" noProof="0" dirty="0"/>
              <a:t>Click button below to add picture</a:t>
            </a:r>
          </a:p>
        </p:txBody>
      </p:sp>
      <p:sp>
        <p:nvSpPr>
          <p:cNvPr id="12" name="Tittel 11"/>
          <p:cNvSpPr>
            <a:spLocks noGrp="1"/>
          </p:cNvSpPr>
          <p:nvPr>
            <p:ph type="title" hasCustomPrompt="1"/>
          </p:nvPr>
        </p:nvSpPr>
        <p:spPr>
          <a:xfrm>
            <a:off x="720000" y="1328235"/>
            <a:ext cx="5136819" cy="2100765"/>
          </a:xfrm>
        </p:spPr>
        <p:txBody>
          <a:bodyPr>
            <a:normAutofit/>
          </a:bodyPr>
          <a:lstStyle>
            <a:lvl1pPr>
              <a:lnSpc>
                <a:spcPts val="3200"/>
              </a:lnSpc>
              <a:defRPr sz="2267" b="0">
                <a:solidFill>
                  <a:schemeClr val="accent1"/>
                </a:solidFill>
              </a:defRPr>
            </a:lvl1pPr>
          </a:lstStyle>
          <a:p>
            <a:r>
              <a:rPr lang="en-GB" noProof="0" dirty="0"/>
              <a:t>Click to add quote</a:t>
            </a:r>
          </a:p>
        </p:txBody>
      </p:sp>
      <p:sp>
        <p:nvSpPr>
          <p:cNvPr id="4" name="Plassholder for tekst 14"/>
          <p:cNvSpPr>
            <a:spLocks noGrp="1"/>
          </p:cNvSpPr>
          <p:nvPr>
            <p:ph type="body" sz="quarter" idx="16" hasCustomPrompt="1"/>
          </p:nvPr>
        </p:nvSpPr>
        <p:spPr>
          <a:xfrm>
            <a:off x="10368333" y="5856000"/>
            <a:ext cx="1104000" cy="576000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33" baseline="0"/>
            </a:lvl1pPr>
          </a:lstStyle>
          <a:p>
            <a:pPr lvl="0"/>
            <a:r>
              <a:rPr lang="en-GB" noProof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9229228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+ picture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ssholder for bilde 12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50000"/>
            </a:schemeClr>
          </a:solidFill>
        </p:spPr>
        <p:txBody>
          <a:bodyPr tIns="0" anchor="t" anchorCtr="1">
            <a:normAutofit/>
          </a:bodyPr>
          <a:lstStyle>
            <a:lvl1pPr marL="0" indent="0">
              <a:buNone/>
              <a:defRPr sz="1333" cap="all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button below to add picture</a:t>
            </a:r>
          </a:p>
        </p:txBody>
      </p:sp>
      <p:sp>
        <p:nvSpPr>
          <p:cNvPr id="6" name="Tittel 11"/>
          <p:cNvSpPr>
            <a:spLocks noGrp="1"/>
          </p:cNvSpPr>
          <p:nvPr>
            <p:ph type="title" hasCustomPrompt="1"/>
          </p:nvPr>
        </p:nvSpPr>
        <p:spPr>
          <a:xfrm>
            <a:off x="720000" y="1328235"/>
            <a:ext cx="5136819" cy="2100765"/>
          </a:xfrm>
        </p:spPr>
        <p:txBody>
          <a:bodyPr>
            <a:normAutofit/>
          </a:bodyPr>
          <a:lstStyle>
            <a:lvl1pPr>
              <a:lnSpc>
                <a:spcPts val="3200"/>
              </a:lnSpc>
              <a:defRPr sz="2267" b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add quote</a:t>
            </a:r>
          </a:p>
        </p:txBody>
      </p:sp>
      <p:sp>
        <p:nvSpPr>
          <p:cNvPr id="4" name="Plassholder for tekst 14"/>
          <p:cNvSpPr>
            <a:spLocks noGrp="1"/>
          </p:cNvSpPr>
          <p:nvPr>
            <p:ph type="body" sz="quarter" idx="16" hasCustomPrompt="1"/>
          </p:nvPr>
        </p:nvSpPr>
        <p:spPr>
          <a:xfrm>
            <a:off x="10369459" y="5856377"/>
            <a:ext cx="1102875" cy="576000"/>
          </a:xfr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33" baseline="0"/>
            </a:lvl1pPr>
          </a:lstStyle>
          <a:p>
            <a:pPr lvl="0"/>
            <a:r>
              <a:rPr lang="en-GB" noProof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6487902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ssholder for dato 4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01CF8-EE1E-49BE-B293-D95B9011CEB4}" type="datetime3">
              <a:rPr lang="en-GB" smtClean="0"/>
              <a:pPr/>
              <a:t>10 July, 2017</a:t>
            </a:fld>
            <a:endParaRPr lang="en-GB" dirty="0"/>
          </a:p>
        </p:txBody>
      </p:sp>
      <p:sp>
        <p:nvSpPr>
          <p:cNvPr id="46" name="Plassholder for bunntekst 4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Presentation Title</a:t>
            </a:r>
          </a:p>
        </p:txBody>
      </p:sp>
      <p:sp>
        <p:nvSpPr>
          <p:cNvPr id="47" name="Plassholder for lysbildenummer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6E8B7-50FC-48D4-B5AD-275A23A4E85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Click to add </a:t>
            </a:r>
            <a:br>
              <a:rPr lang="en-GB" noProof="0" dirty="0"/>
            </a:br>
            <a:r>
              <a:rPr lang="en-GB" noProof="0" dirty="0"/>
              <a:t>header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20" hasCustomPrompt="1"/>
          </p:nvPr>
        </p:nvSpPr>
        <p:spPr>
          <a:xfrm>
            <a:off x="4991917" y="504490"/>
            <a:ext cx="6480416" cy="5372677"/>
          </a:xfrm>
        </p:spPr>
        <p:txBody>
          <a:bodyPr/>
          <a:lstStyle/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</a:t>
            </a:r>
          </a:p>
          <a:p>
            <a:pPr lvl="4"/>
            <a:r>
              <a:rPr lang="en-GB" noProof="0" dirty="0"/>
              <a:t>Level 5</a:t>
            </a:r>
          </a:p>
        </p:txBody>
      </p:sp>
    </p:spTree>
    <p:extLst>
      <p:ext uri="{BB962C8B-B14F-4D97-AF65-F5344CB8AC3E}">
        <p14:creationId xmlns:p14="http://schemas.microsoft.com/office/powerpoint/2010/main" val="315758423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2"/>
          <p:cNvSpPr>
            <a:spLocks noGrp="1"/>
          </p:cNvSpPr>
          <p:nvPr>
            <p:ph idx="20" hasCustomPrompt="1"/>
          </p:nvPr>
        </p:nvSpPr>
        <p:spPr>
          <a:xfrm>
            <a:off x="6336000" y="2008779"/>
            <a:ext cx="5136333" cy="3868389"/>
          </a:xfrm>
        </p:spPr>
        <p:txBody>
          <a:bodyPr/>
          <a:lstStyle/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</a:t>
            </a:r>
          </a:p>
          <a:p>
            <a:pPr lvl="4"/>
            <a:r>
              <a:rPr lang="en-GB" noProof="0" dirty="0"/>
              <a:t>Level 5</a:t>
            </a:r>
          </a:p>
        </p:txBody>
      </p:sp>
      <p:sp>
        <p:nvSpPr>
          <p:cNvPr id="39" name="Plassholder for dato 38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A6B75197-2B95-4D9F-AB0F-A29DAF4427CA}" type="datetime3">
              <a:rPr lang="en-GB" smtClean="0"/>
              <a:pPr/>
              <a:t>10 July, 2017</a:t>
            </a:fld>
            <a:endParaRPr lang="en-GB" dirty="0"/>
          </a:p>
        </p:txBody>
      </p:sp>
      <p:sp>
        <p:nvSpPr>
          <p:cNvPr id="40" name="Plassholder for bunntekst 39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GB" dirty="0"/>
              <a:t>Presentation Title</a:t>
            </a:r>
          </a:p>
        </p:txBody>
      </p:sp>
      <p:sp>
        <p:nvSpPr>
          <p:cNvPr id="41" name="Plassholder for lysbildenummer 40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7766E8B7-50FC-48D4-B5AD-275A23A4E85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3" name="Content Placeholder 2"/>
          <p:cNvSpPr>
            <a:spLocks noGrp="1"/>
          </p:cNvSpPr>
          <p:nvPr>
            <p:ph idx="19" hasCustomPrompt="1"/>
          </p:nvPr>
        </p:nvSpPr>
        <p:spPr>
          <a:xfrm>
            <a:off x="719666" y="2008779"/>
            <a:ext cx="5136335" cy="3868389"/>
          </a:xfrm>
        </p:spPr>
        <p:txBody>
          <a:bodyPr/>
          <a:lstStyle/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</a:t>
            </a:r>
          </a:p>
          <a:p>
            <a:pPr lvl="4"/>
            <a:r>
              <a:rPr lang="en-GB" noProof="0" dirty="0"/>
              <a:t>Level 5</a:t>
            </a:r>
          </a:p>
        </p:txBody>
      </p:sp>
      <p:sp>
        <p:nvSpPr>
          <p:cNvPr id="3" name="Tittel 2"/>
          <p:cNvSpPr>
            <a:spLocks noGrp="1"/>
          </p:cNvSpPr>
          <p:nvPr>
            <p:ph type="title" hasCustomPrompt="1"/>
          </p:nvPr>
        </p:nvSpPr>
        <p:spPr>
          <a:xfrm>
            <a:off x="720091" y="504488"/>
            <a:ext cx="5135909" cy="1333699"/>
          </a:xfrm>
        </p:spPr>
        <p:txBody>
          <a:bodyPr/>
          <a:lstStyle/>
          <a:p>
            <a:r>
              <a:rPr lang="en-GB" noProof="0" dirty="0"/>
              <a:t>Click to add </a:t>
            </a:r>
            <a:br>
              <a:rPr lang="en-GB" noProof="0" dirty="0"/>
            </a:br>
            <a:r>
              <a:rPr lang="en-GB" noProof="0" dirty="0"/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135653090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ssholder for dato 38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A6B75197-2B95-4D9F-AB0F-A29DAF4427CA}" type="datetime3">
              <a:rPr lang="en-GB" smtClean="0"/>
              <a:pPr/>
              <a:t>10 July, 2017</a:t>
            </a:fld>
            <a:endParaRPr lang="en-GB" dirty="0"/>
          </a:p>
        </p:txBody>
      </p:sp>
      <p:sp>
        <p:nvSpPr>
          <p:cNvPr id="40" name="Plassholder for bunntekst 39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GB" dirty="0"/>
              <a:t>Presentation Title</a:t>
            </a:r>
          </a:p>
        </p:txBody>
      </p:sp>
      <p:sp>
        <p:nvSpPr>
          <p:cNvPr id="41" name="Plassholder for lysbildenummer 40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7766E8B7-50FC-48D4-B5AD-275A23A4E85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3" name="Content Placeholder 2"/>
          <p:cNvSpPr>
            <a:spLocks noGrp="1"/>
          </p:cNvSpPr>
          <p:nvPr>
            <p:ph idx="19" hasCustomPrompt="1"/>
          </p:nvPr>
        </p:nvSpPr>
        <p:spPr>
          <a:xfrm>
            <a:off x="719666" y="2276053"/>
            <a:ext cx="3360420" cy="3601113"/>
          </a:xfrm>
        </p:spPr>
        <p:txBody>
          <a:bodyPr/>
          <a:lstStyle/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</a:t>
            </a:r>
          </a:p>
          <a:p>
            <a:pPr lvl="4"/>
            <a:r>
              <a:rPr lang="en-GB" noProof="0" dirty="0"/>
              <a:t>Level 5</a:t>
            </a:r>
          </a:p>
        </p:txBody>
      </p:sp>
      <p:sp>
        <p:nvSpPr>
          <p:cNvPr id="3" name="Tittel 2"/>
          <p:cNvSpPr>
            <a:spLocks noGrp="1"/>
          </p:cNvSpPr>
          <p:nvPr>
            <p:ph type="title" hasCustomPrompt="1"/>
          </p:nvPr>
        </p:nvSpPr>
        <p:spPr>
          <a:xfrm>
            <a:off x="720091" y="504488"/>
            <a:ext cx="5135909" cy="1333699"/>
          </a:xfrm>
        </p:spPr>
        <p:txBody>
          <a:bodyPr/>
          <a:lstStyle/>
          <a:p>
            <a:r>
              <a:rPr lang="en-GB" noProof="0" dirty="0"/>
              <a:t>Click to add </a:t>
            </a:r>
            <a:br>
              <a:rPr lang="en-GB" noProof="0" dirty="0"/>
            </a:br>
            <a:r>
              <a:rPr lang="en-GB" noProof="0" dirty="0"/>
              <a:t>header</a:t>
            </a:r>
          </a:p>
        </p:txBody>
      </p:sp>
      <p:sp>
        <p:nvSpPr>
          <p:cNvPr id="28" name="Content Placeholder 2"/>
          <p:cNvSpPr>
            <a:spLocks noGrp="1"/>
          </p:cNvSpPr>
          <p:nvPr>
            <p:ph idx="24" hasCustomPrompt="1"/>
          </p:nvPr>
        </p:nvSpPr>
        <p:spPr>
          <a:xfrm>
            <a:off x="4416341" y="2276052"/>
            <a:ext cx="3360420" cy="3602207"/>
          </a:xfrm>
        </p:spPr>
        <p:txBody>
          <a:bodyPr/>
          <a:lstStyle/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</a:t>
            </a:r>
          </a:p>
          <a:p>
            <a:pPr lvl="4"/>
            <a:r>
              <a:rPr lang="en-GB" noProof="0" dirty="0"/>
              <a:t>Level 5</a:t>
            </a:r>
          </a:p>
        </p:txBody>
      </p:sp>
      <p:sp>
        <p:nvSpPr>
          <p:cNvPr id="31" name="Content Placeholder 2"/>
          <p:cNvSpPr>
            <a:spLocks noGrp="1"/>
          </p:cNvSpPr>
          <p:nvPr>
            <p:ph idx="25" hasCustomPrompt="1"/>
          </p:nvPr>
        </p:nvSpPr>
        <p:spPr>
          <a:xfrm>
            <a:off x="8113017" y="2276052"/>
            <a:ext cx="3360420" cy="3601115"/>
          </a:xfrm>
        </p:spPr>
        <p:txBody>
          <a:bodyPr/>
          <a:lstStyle/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</a:t>
            </a:r>
          </a:p>
          <a:p>
            <a:pPr lvl="4"/>
            <a:r>
              <a:rPr lang="en-GB" noProof="0" dirty="0"/>
              <a:t>Level 5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quarter" idx="26" hasCustomPrompt="1"/>
          </p:nvPr>
        </p:nvSpPr>
        <p:spPr>
          <a:xfrm>
            <a:off x="719665" y="1968277"/>
            <a:ext cx="3360420" cy="307776"/>
          </a:xfrm>
        </p:spPr>
        <p:txBody>
          <a:bodyPr>
            <a:normAutofit/>
          </a:bodyPr>
          <a:lstStyle>
            <a:lvl1pPr marL="0" indent="0">
              <a:buNone/>
              <a:defRPr sz="1333" cap="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noProof="0" dirty="0"/>
              <a:t>subheading</a:t>
            </a:r>
          </a:p>
        </p:txBody>
      </p:sp>
      <p:sp>
        <p:nvSpPr>
          <p:cNvPr id="30" name="Plassholder for tekst 3"/>
          <p:cNvSpPr>
            <a:spLocks noGrp="1"/>
          </p:cNvSpPr>
          <p:nvPr>
            <p:ph type="body" sz="quarter" idx="27" hasCustomPrompt="1"/>
          </p:nvPr>
        </p:nvSpPr>
        <p:spPr>
          <a:xfrm>
            <a:off x="4416341" y="1968277"/>
            <a:ext cx="3360420" cy="307776"/>
          </a:xfrm>
        </p:spPr>
        <p:txBody>
          <a:bodyPr>
            <a:normAutofit/>
          </a:bodyPr>
          <a:lstStyle>
            <a:lvl1pPr marL="0" indent="0">
              <a:buNone/>
              <a:defRPr sz="1333" cap="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noProof="0" dirty="0"/>
              <a:t>subheading</a:t>
            </a:r>
          </a:p>
        </p:txBody>
      </p:sp>
      <p:sp>
        <p:nvSpPr>
          <p:cNvPr id="32" name="Plassholder for tekst 3"/>
          <p:cNvSpPr>
            <a:spLocks noGrp="1"/>
          </p:cNvSpPr>
          <p:nvPr>
            <p:ph type="body" sz="quarter" idx="28" hasCustomPrompt="1"/>
          </p:nvPr>
        </p:nvSpPr>
        <p:spPr>
          <a:xfrm>
            <a:off x="8113017" y="1968277"/>
            <a:ext cx="3360420" cy="307776"/>
          </a:xfrm>
        </p:spPr>
        <p:txBody>
          <a:bodyPr>
            <a:normAutofit/>
          </a:bodyPr>
          <a:lstStyle>
            <a:lvl1pPr marL="0" indent="0">
              <a:buNone/>
              <a:defRPr sz="1333" cap="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noProof="0" dirty="0"/>
              <a:t>subheading</a:t>
            </a:r>
          </a:p>
        </p:txBody>
      </p:sp>
    </p:spTree>
    <p:extLst>
      <p:ext uri="{BB962C8B-B14F-4D97-AF65-F5344CB8AC3E}">
        <p14:creationId xmlns:p14="http://schemas.microsoft.com/office/powerpoint/2010/main" val="359974129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four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ssholder for dato 38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A6B75197-2B95-4D9F-AB0F-A29DAF4427CA}" type="datetime3">
              <a:rPr lang="en-GB" smtClean="0"/>
              <a:pPr/>
              <a:t>10 July, 2017</a:t>
            </a:fld>
            <a:endParaRPr lang="en-GB" dirty="0"/>
          </a:p>
        </p:txBody>
      </p:sp>
      <p:sp>
        <p:nvSpPr>
          <p:cNvPr id="40" name="Plassholder for bunntekst 39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GB" dirty="0"/>
              <a:t>Presentation Title</a:t>
            </a:r>
          </a:p>
        </p:txBody>
      </p:sp>
      <p:sp>
        <p:nvSpPr>
          <p:cNvPr id="41" name="Plassholder for lysbildenummer 40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7766E8B7-50FC-48D4-B5AD-275A23A4E85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3" name="Content Placeholder 2"/>
          <p:cNvSpPr>
            <a:spLocks noGrp="1"/>
          </p:cNvSpPr>
          <p:nvPr>
            <p:ph idx="19" hasCustomPrompt="1"/>
          </p:nvPr>
        </p:nvSpPr>
        <p:spPr>
          <a:xfrm>
            <a:off x="719665" y="2276054"/>
            <a:ext cx="2448307" cy="3601113"/>
          </a:xfrm>
        </p:spPr>
        <p:txBody>
          <a:bodyPr/>
          <a:lstStyle/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</a:t>
            </a:r>
          </a:p>
          <a:p>
            <a:pPr lvl="4"/>
            <a:r>
              <a:rPr lang="en-GB" noProof="0" dirty="0"/>
              <a:t>Level 5</a:t>
            </a:r>
          </a:p>
        </p:txBody>
      </p:sp>
      <p:sp>
        <p:nvSpPr>
          <p:cNvPr id="3" name="Tittel 2"/>
          <p:cNvSpPr>
            <a:spLocks noGrp="1"/>
          </p:cNvSpPr>
          <p:nvPr>
            <p:ph type="title" hasCustomPrompt="1"/>
          </p:nvPr>
        </p:nvSpPr>
        <p:spPr>
          <a:xfrm>
            <a:off x="720091" y="504488"/>
            <a:ext cx="5135909" cy="1333699"/>
          </a:xfrm>
        </p:spPr>
        <p:txBody>
          <a:bodyPr/>
          <a:lstStyle/>
          <a:p>
            <a:r>
              <a:rPr lang="en-GB" noProof="0" dirty="0"/>
              <a:t>Click to add </a:t>
            </a:r>
            <a:br>
              <a:rPr lang="en-GB" noProof="0" dirty="0"/>
            </a:br>
            <a:r>
              <a:rPr lang="en-GB" noProof="0" dirty="0"/>
              <a:t>header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25" hasCustomPrompt="1"/>
          </p:nvPr>
        </p:nvSpPr>
        <p:spPr>
          <a:xfrm>
            <a:off x="9025113" y="2276054"/>
            <a:ext cx="2448307" cy="3601113"/>
          </a:xfrm>
        </p:spPr>
        <p:txBody>
          <a:bodyPr/>
          <a:lstStyle/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</a:t>
            </a:r>
          </a:p>
          <a:p>
            <a:pPr lvl="4"/>
            <a:r>
              <a:rPr lang="en-GB" noProof="0" dirty="0"/>
              <a:t>Level 5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26" hasCustomPrompt="1"/>
          </p:nvPr>
        </p:nvSpPr>
        <p:spPr>
          <a:xfrm>
            <a:off x="6256631" y="2276054"/>
            <a:ext cx="2448307" cy="3601113"/>
          </a:xfrm>
        </p:spPr>
        <p:txBody>
          <a:bodyPr/>
          <a:lstStyle/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</a:t>
            </a:r>
          </a:p>
          <a:p>
            <a:pPr lvl="4"/>
            <a:r>
              <a:rPr lang="en-GB" noProof="0" dirty="0"/>
              <a:t>Level 5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27" hasCustomPrompt="1"/>
          </p:nvPr>
        </p:nvSpPr>
        <p:spPr>
          <a:xfrm>
            <a:off x="3488148" y="2276054"/>
            <a:ext cx="2448307" cy="3601113"/>
          </a:xfrm>
        </p:spPr>
        <p:txBody>
          <a:bodyPr/>
          <a:lstStyle/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</a:t>
            </a:r>
          </a:p>
          <a:p>
            <a:pPr lvl="4"/>
            <a:r>
              <a:rPr lang="en-GB" noProof="0" dirty="0"/>
              <a:t>Level 5</a:t>
            </a:r>
          </a:p>
        </p:txBody>
      </p:sp>
      <p:sp>
        <p:nvSpPr>
          <p:cNvPr id="32" name="Plassholder for tekst 3"/>
          <p:cNvSpPr>
            <a:spLocks noGrp="1"/>
          </p:cNvSpPr>
          <p:nvPr>
            <p:ph type="body" sz="quarter" idx="29" hasCustomPrompt="1"/>
          </p:nvPr>
        </p:nvSpPr>
        <p:spPr>
          <a:xfrm>
            <a:off x="3488147" y="1968277"/>
            <a:ext cx="2448308" cy="307776"/>
          </a:xfrm>
        </p:spPr>
        <p:txBody>
          <a:bodyPr wrap="square">
            <a:normAutofit/>
          </a:bodyPr>
          <a:lstStyle>
            <a:lvl1pPr marL="0" indent="0">
              <a:buNone/>
              <a:defRPr sz="1333" cap="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noProof="0" dirty="0"/>
              <a:t>subheading</a:t>
            </a:r>
          </a:p>
        </p:txBody>
      </p:sp>
      <p:sp>
        <p:nvSpPr>
          <p:cNvPr id="33" name="Plassholder for tekst 3"/>
          <p:cNvSpPr>
            <a:spLocks noGrp="1"/>
          </p:cNvSpPr>
          <p:nvPr>
            <p:ph type="body" sz="quarter" idx="30" hasCustomPrompt="1"/>
          </p:nvPr>
        </p:nvSpPr>
        <p:spPr>
          <a:xfrm>
            <a:off x="6256630" y="1968277"/>
            <a:ext cx="2448308" cy="307776"/>
          </a:xfrm>
        </p:spPr>
        <p:txBody>
          <a:bodyPr wrap="square">
            <a:normAutofit/>
          </a:bodyPr>
          <a:lstStyle>
            <a:lvl1pPr marL="0" indent="0">
              <a:buNone/>
              <a:defRPr sz="1333" cap="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noProof="0" dirty="0"/>
              <a:t>subheading</a:t>
            </a:r>
          </a:p>
        </p:txBody>
      </p:sp>
      <p:sp>
        <p:nvSpPr>
          <p:cNvPr id="34" name="Plassholder for tekst 3"/>
          <p:cNvSpPr>
            <a:spLocks noGrp="1"/>
          </p:cNvSpPr>
          <p:nvPr>
            <p:ph type="body" sz="quarter" idx="31" hasCustomPrompt="1"/>
          </p:nvPr>
        </p:nvSpPr>
        <p:spPr>
          <a:xfrm>
            <a:off x="9025113" y="1968277"/>
            <a:ext cx="2448308" cy="307776"/>
          </a:xfrm>
        </p:spPr>
        <p:txBody>
          <a:bodyPr wrap="square">
            <a:normAutofit/>
          </a:bodyPr>
          <a:lstStyle>
            <a:lvl1pPr marL="0" indent="0">
              <a:buNone/>
              <a:defRPr sz="1333" cap="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noProof="0" dirty="0"/>
              <a:t>subheading</a:t>
            </a:r>
          </a:p>
        </p:txBody>
      </p:sp>
      <p:sp>
        <p:nvSpPr>
          <p:cNvPr id="14" name="Plassholder for tekst 3"/>
          <p:cNvSpPr>
            <a:spLocks noGrp="1"/>
          </p:cNvSpPr>
          <p:nvPr>
            <p:ph type="body" sz="quarter" idx="32" hasCustomPrompt="1"/>
          </p:nvPr>
        </p:nvSpPr>
        <p:spPr>
          <a:xfrm>
            <a:off x="719665" y="1968277"/>
            <a:ext cx="2448308" cy="307776"/>
          </a:xfrm>
        </p:spPr>
        <p:txBody>
          <a:bodyPr>
            <a:normAutofit/>
          </a:bodyPr>
          <a:lstStyle>
            <a:lvl1pPr marL="0" indent="0">
              <a:buNone/>
              <a:defRPr sz="1333" cap="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noProof="0" dirty="0"/>
              <a:t>subheading</a:t>
            </a:r>
          </a:p>
        </p:txBody>
      </p:sp>
    </p:spTree>
    <p:extLst>
      <p:ext uri="{BB962C8B-B14F-4D97-AF65-F5344CB8AC3E}">
        <p14:creationId xmlns:p14="http://schemas.microsoft.com/office/powerpoint/2010/main" val="274161002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+ picture (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ssholder for tekst 14"/>
          <p:cNvSpPr txBox="1">
            <a:spLocks/>
          </p:cNvSpPr>
          <p:nvPr userDrawn="1"/>
        </p:nvSpPr>
        <p:spPr>
          <a:xfrm>
            <a:off x="720000" y="6096763"/>
            <a:ext cx="5131200" cy="4800"/>
          </a:xfrm>
          <a:prstGeom prst="rect">
            <a:avLst/>
          </a:prstGeom>
          <a:solidFill>
            <a:srgbClr val="063954"/>
          </a:solidFill>
        </p:spPr>
        <p:txBody>
          <a:bodyPr>
            <a:normAutofit fontScale="25000" lnSpcReduction="20000"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52000" indent="-12600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78000" indent="-12600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04000" indent="-12600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12600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33" dirty="0">
                <a:solidFill>
                  <a:srgbClr val="376076"/>
                </a:solidFill>
              </a:rPr>
              <a:t> </a:t>
            </a:r>
          </a:p>
        </p:txBody>
      </p:sp>
      <p:pic>
        <p:nvPicPr>
          <p:cNvPr id="35" name="Bilde 3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5601" y="6244800"/>
            <a:ext cx="698303" cy="371320"/>
          </a:xfrm>
          <a:prstGeom prst="rect">
            <a:avLst/>
          </a:prstGeom>
        </p:spPr>
      </p:pic>
      <p:sp>
        <p:nvSpPr>
          <p:cNvPr id="7" name="Plassholder for dato 6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56B6B6F6-76FC-4022-9A79-995B84392D62}" type="datetime3">
              <a:rPr lang="en-GB" smtClean="0"/>
              <a:pPr/>
              <a:t>10 July, 2017</a:t>
            </a:fld>
            <a:endParaRPr lang="en-GB" dirty="0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GB" dirty="0"/>
              <a:t>Presentation Title</a:t>
            </a:r>
          </a:p>
        </p:txBody>
      </p:sp>
      <p:sp>
        <p:nvSpPr>
          <p:cNvPr id="36" name="Plassholder for lysbildenummer 3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7766E8B7-50FC-48D4-B5AD-275A23A4E85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7" name="Plassholder for bilde 12"/>
          <p:cNvSpPr>
            <a:spLocks noGrp="1"/>
          </p:cNvSpPr>
          <p:nvPr>
            <p:ph type="pic" sz="quarter" idx="14" hasCustomPrompt="1"/>
          </p:nvPr>
        </p:nvSpPr>
        <p:spPr>
          <a:xfrm>
            <a:off x="6336793" y="499534"/>
            <a:ext cx="5136628" cy="5587397"/>
          </a:xfrm>
          <a:solidFill>
            <a:schemeClr val="bg1">
              <a:lumMod val="50000"/>
            </a:schemeClr>
          </a:solidFill>
        </p:spPr>
        <p:txBody>
          <a:bodyPr tIns="0" anchor="t" anchorCtr="1">
            <a:normAutofit/>
          </a:bodyPr>
          <a:lstStyle>
            <a:lvl1pPr marL="0" indent="0">
              <a:buNone/>
              <a:defRPr sz="1333" cap="all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button below to add picture</a:t>
            </a:r>
          </a:p>
        </p:txBody>
      </p:sp>
      <p:sp>
        <p:nvSpPr>
          <p:cNvPr id="4" name="Tittel 3"/>
          <p:cNvSpPr>
            <a:spLocks noGrp="1"/>
          </p:cNvSpPr>
          <p:nvPr>
            <p:ph type="title" hasCustomPrompt="1"/>
          </p:nvPr>
        </p:nvSpPr>
        <p:spPr>
          <a:xfrm>
            <a:off x="720091" y="504488"/>
            <a:ext cx="5136643" cy="1333699"/>
          </a:xfrm>
        </p:spPr>
        <p:txBody>
          <a:bodyPr/>
          <a:lstStyle/>
          <a:p>
            <a:r>
              <a:rPr lang="en-GB" noProof="0" dirty="0"/>
              <a:t>Click to add </a:t>
            </a:r>
            <a:br>
              <a:rPr lang="en-GB" noProof="0" dirty="0"/>
            </a:br>
            <a:r>
              <a:rPr lang="en-GB" noProof="0" dirty="0"/>
              <a:t>header</a:t>
            </a:r>
          </a:p>
        </p:txBody>
      </p:sp>
      <p:sp>
        <p:nvSpPr>
          <p:cNvPr id="31" name="Content Placeholder 2"/>
          <p:cNvSpPr>
            <a:spLocks noGrp="1"/>
          </p:cNvSpPr>
          <p:nvPr>
            <p:ph idx="19" hasCustomPrompt="1"/>
          </p:nvPr>
        </p:nvSpPr>
        <p:spPr>
          <a:xfrm>
            <a:off x="719664" y="2008779"/>
            <a:ext cx="5136643" cy="3868389"/>
          </a:xfrm>
        </p:spPr>
        <p:txBody>
          <a:bodyPr/>
          <a:lstStyle/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</a:t>
            </a:r>
          </a:p>
          <a:p>
            <a:pPr lvl="4"/>
            <a:r>
              <a:rPr lang="en-GB" noProof="0" dirty="0"/>
              <a:t>Level 5</a:t>
            </a:r>
          </a:p>
        </p:txBody>
      </p:sp>
    </p:spTree>
    <p:extLst>
      <p:ext uri="{BB962C8B-B14F-4D97-AF65-F5344CB8AC3E}">
        <p14:creationId xmlns:p14="http://schemas.microsoft.com/office/powerpoint/2010/main" val="1343683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DD2D-FFCD-449D-B7D4-D64F8E399599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D118F-C486-4727-8A6C-F1E34AADB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75520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+ picture (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ssholder for tekst 14"/>
          <p:cNvSpPr txBox="1">
            <a:spLocks/>
          </p:cNvSpPr>
          <p:nvPr userDrawn="1"/>
        </p:nvSpPr>
        <p:spPr>
          <a:xfrm>
            <a:off x="6335997" y="6096763"/>
            <a:ext cx="5136000" cy="4800"/>
          </a:xfrm>
          <a:prstGeom prst="rect">
            <a:avLst/>
          </a:prstGeom>
          <a:solidFill>
            <a:srgbClr val="063954"/>
          </a:solidFill>
        </p:spPr>
        <p:txBody>
          <a:bodyPr>
            <a:normAutofit fontScale="25000" lnSpcReduction="20000"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52000" indent="-12600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78000" indent="-12600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04000" indent="-12600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12600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33" dirty="0">
                <a:solidFill>
                  <a:srgbClr val="376076"/>
                </a:solidFill>
              </a:rPr>
              <a:t> </a:t>
            </a:r>
          </a:p>
        </p:txBody>
      </p:sp>
      <p:pic>
        <p:nvPicPr>
          <p:cNvPr id="36" name="Bilde 3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5601" y="6244800"/>
            <a:ext cx="698303" cy="371320"/>
          </a:xfrm>
          <a:prstGeom prst="rect">
            <a:avLst/>
          </a:prstGeom>
        </p:spPr>
      </p:pic>
      <p:sp>
        <p:nvSpPr>
          <p:cNvPr id="2" name="Plassholder for dato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D13676BA-F3E3-44A9-9865-C5090AB6B713}" type="datetime3">
              <a:rPr lang="en-GB" smtClean="0"/>
              <a:pPr/>
              <a:t>10 July, 2017</a:t>
            </a:fld>
            <a:endParaRPr lang="en-GB" dirty="0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GB" dirty="0"/>
              <a:t>Presentation Title</a:t>
            </a:r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7766E8B7-50FC-48D4-B5AD-275A23A4E85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Tittel 3"/>
          <p:cNvSpPr>
            <a:spLocks noGrp="1"/>
          </p:cNvSpPr>
          <p:nvPr>
            <p:ph type="title" hasCustomPrompt="1"/>
          </p:nvPr>
        </p:nvSpPr>
        <p:spPr>
          <a:xfrm>
            <a:off x="6335997" y="504488"/>
            <a:ext cx="5136000" cy="1333699"/>
          </a:xfrm>
        </p:spPr>
        <p:txBody>
          <a:bodyPr/>
          <a:lstStyle/>
          <a:p>
            <a:r>
              <a:rPr lang="en-GB" noProof="0" dirty="0"/>
              <a:t>Click to add </a:t>
            </a:r>
            <a:br>
              <a:rPr lang="en-GB" noProof="0" dirty="0"/>
            </a:br>
            <a:r>
              <a:rPr lang="en-GB" noProof="0" dirty="0"/>
              <a:t>header</a:t>
            </a:r>
          </a:p>
        </p:txBody>
      </p:sp>
      <p:sp>
        <p:nvSpPr>
          <p:cNvPr id="10" name="Plassholder for bilde 12"/>
          <p:cNvSpPr>
            <a:spLocks noGrp="1"/>
          </p:cNvSpPr>
          <p:nvPr>
            <p:ph type="pic" sz="quarter" idx="14" hasCustomPrompt="1"/>
          </p:nvPr>
        </p:nvSpPr>
        <p:spPr>
          <a:xfrm>
            <a:off x="719999" y="490435"/>
            <a:ext cx="5136643" cy="5587397"/>
          </a:xfrm>
          <a:solidFill>
            <a:schemeClr val="bg1">
              <a:lumMod val="50000"/>
            </a:schemeClr>
          </a:solidFill>
        </p:spPr>
        <p:txBody>
          <a:bodyPr tIns="0" anchor="t" anchorCtr="1">
            <a:normAutofit/>
          </a:bodyPr>
          <a:lstStyle>
            <a:lvl1pPr marL="0" indent="0">
              <a:buNone/>
              <a:defRPr sz="1333" cap="all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button below to add picture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9" hasCustomPrompt="1"/>
          </p:nvPr>
        </p:nvSpPr>
        <p:spPr>
          <a:xfrm>
            <a:off x="6335663" y="2008779"/>
            <a:ext cx="5148240" cy="3868389"/>
          </a:xfrm>
        </p:spPr>
        <p:txBody>
          <a:bodyPr/>
          <a:lstStyle/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</a:t>
            </a:r>
          </a:p>
          <a:p>
            <a:pPr lvl="4"/>
            <a:r>
              <a:rPr lang="en-GB" noProof="0" dirty="0"/>
              <a:t>Level 5</a:t>
            </a:r>
          </a:p>
        </p:txBody>
      </p:sp>
    </p:spTree>
    <p:extLst>
      <p:ext uri="{BB962C8B-B14F-4D97-AF65-F5344CB8AC3E}">
        <p14:creationId xmlns:p14="http://schemas.microsoft.com/office/powerpoint/2010/main" val="7593712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+ picture 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ssholder for dato 4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BBBA5-8A4E-48AB-A893-E39604C4ADE7}" type="datetime3">
              <a:rPr lang="en-GB" smtClean="0"/>
              <a:pPr/>
              <a:t>10 July, 2017</a:t>
            </a:fld>
            <a:endParaRPr lang="en-GB" dirty="0"/>
          </a:p>
        </p:txBody>
      </p:sp>
      <p:sp>
        <p:nvSpPr>
          <p:cNvPr id="46" name="Plassholder for bunntekst 4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Presentation Title</a:t>
            </a:r>
          </a:p>
        </p:txBody>
      </p:sp>
      <p:sp>
        <p:nvSpPr>
          <p:cNvPr id="47" name="Plassholder for lysbildenummer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6E8B7-50FC-48D4-B5AD-275A23A4E85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8" name="Plassholder for bilde 12"/>
          <p:cNvSpPr>
            <a:spLocks noGrp="1"/>
          </p:cNvSpPr>
          <p:nvPr>
            <p:ph type="pic" sz="quarter" idx="23" hasCustomPrompt="1"/>
          </p:nvPr>
        </p:nvSpPr>
        <p:spPr>
          <a:xfrm>
            <a:off x="719666" y="2064259"/>
            <a:ext cx="5374145" cy="4003005"/>
          </a:xfrm>
          <a:solidFill>
            <a:schemeClr val="bg1">
              <a:lumMod val="50000"/>
            </a:schemeClr>
          </a:solidFill>
        </p:spPr>
        <p:txBody>
          <a:bodyPr tIns="0" anchor="t" anchorCtr="1">
            <a:normAutofit/>
          </a:bodyPr>
          <a:lstStyle>
            <a:lvl1pPr marL="0" indent="0">
              <a:buNone/>
              <a:defRPr sz="1333" cap="all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button below to add picture</a:t>
            </a:r>
          </a:p>
        </p:txBody>
      </p:sp>
      <p:sp>
        <p:nvSpPr>
          <p:cNvPr id="29" name="Plassholder for bilde 12"/>
          <p:cNvSpPr>
            <a:spLocks noGrp="1"/>
          </p:cNvSpPr>
          <p:nvPr>
            <p:ph type="pic" sz="quarter" idx="24" hasCustomPrompt="1"/>
          </p:nvPr>
        </p:nvSpPr>
        <p:spPr>
          <a:xfrm>
            <a:off x="6093811" y="2064259"/>
            <a:ext cx="2687831" cy="4003007"/>
          </a:xfrm>
          <a:solidFill>
            <a:schemeClr val="bg1">
              <a:lumMod val="65000"/>
            </a:schemeClr>
          </a:solidFill>
        </p:spPr>
        <p:txBody>
          <a:bodyPr tIns="0" anchor="t" anchorCtr="1">
            <a:normAutofit/>
          </a:bodyPr>
          <a:lstStyle>
            <a:lvl1pPr marL="0" indent="0">
              <a:buNone/>
              <a:defRPr sz="1333" cap="all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button below to add picture</a:t>
            </a:r>
          </a:p>
        </p:txBody>
      </p:sp>
      <p:sp>
        <p:nvSpPr>
          <p:cNvPr id="30" name="Plassholder for bilde 12"/>
          <p:cNvSpPr>
            <a:spLocks noGrp="1"/>
          </p:cNvSpPr>
          <p:nvPr>
            <p:ph type="pic" sz="quarter" idx="25" hasCustomPrompt="1"/>
          </p:nvPr>
        </p:nvSpPr>
        <p:spPr>
          <a:xfrm>
            <a:off x="8785098" y="2064259"/>
            <a:ext cx="2689261" cy="2001851"/>
          </a:xfrm>
          <a:solidFill>
            <a:schemeClr val="bg1">
              <a:lumMod val="75000"/>
            </a:schemeClr>
          </a:solidFill>
        </p:spPr>
        <p:txBody>
          <a:bodyPr tIns="0" anchor="t" anchorCtr="1">
            <a:normAutofit/>
          </a:bodyPr>
          <a:lstStyle>
            <a:lvl1pPr marL="0" indent="0">
              <a:buNone/>
              <a:defRPr sz="1333" cap="all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button below to add picture</a:t>
            </a:r>
          </a:p>
        </p:txBody>
      </p:sp>
      <p:sp>
        <p:nvSpPr>
          <p:cNvPr id="31" name="Plassholder for bilde 12"/>
          <p:cNvSpPr>
            <a:spLocks noGrp="1"/>
          </p:cNvSpPr>
          <p:nvPr>
            <p:ph type="pic" sz="quarter" idx="26" hasCustomPrompt="1"/>
          </p:nvPr>
        </p:nvSpPr>
        <p:spPr>
          <a:xfrm>
            <a:off x="8784000" y="4065068"/>
            <a:ext cx="2688000" cy="2001851"/>
          </a:xfrm>
          <a:solidFill>
            <a:schemeClr val="bg1">
              <a:lumMod val="85000"/>
            </a:schemeClr>
          </a:solidFill>
        </p:spPr>
        <p:txBody>
          <a:bodyPr tIns="0" anchor="t" anchorCtr="1">
            <a:normAutofit/>
          </a:bodyPr>
          <a:lstStyle>
            <a:lvl1pPr marL="0" indent="0">
              <a:buNone/>
              <a:defRPr sz="1333" cap="all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button below to add picture</a:t>
            </a:r>
          </a:p>
        </p:txBody>
      </p:sp>
      <p:pic>
        <p:nvPicPr>
          <p:cNvPr id="33" name="Bilde 3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5601" y="6244800"/>
            <a:ext cx="698303" cy="371320"/>
          </a:xfrm>
          <a:prstGeom prst="rect">
            <a:avLst/>
          </a:prstGeom>
        </p:spPr>
      </p:pic>
      <p:sp>
        <p:nvSpPr>
          <p:cNvPr id="1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336030" y="508864"/>
            <a:ext cx="5136135" cy="1231107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1733"/>
            </a:lvl1pPr>
            <a:lvl2pPr marL="335992" indent="-167996">
              <a:lnSpc>
                <a:spcPts val="2000"/>
              </a:lnSpc>
              <a:buFont typeface="Courier New" panose="02070309020205020404" pitchFamily="49" charset="0"/>
              <a:buChar char="o"/>
              <a:defRPr sz="1467"/>
            </a:lvl2pPr>
            <a:lvl3pPr marL="503987" indent="-167996">
              <a:lnSpc>
                <a:spcPts val="2000"/>
              </a:lnSpc>
              <a:buFont typeface="Arial" panose="020B0604020202020204" pitchFamily="34" charset="0"/>
              <a:buChar char="‒"/>
              <a:defRPr sz="1467"/>
            </a:lvl3pPr>
            <a:lvl4pPr marL="671983" indent="-167996">
              <a:lnSpc>
                <a:spcPts val="2000"/>
              </a:lnSpc>
              <a:buFont typeface="Arial" panose="020B0604020202020204" pitchFamily="34" charset="0"/>
              <a:buChar char="‒"/>
              <a:defRPr sz="1467"/>
            </a:lvl4pPr>
            <a:lvl5pPr marL="839979" indent="-167996">
              <a:lnSpc>
                <a:spcPts val="2000"/>
              </a:lnSpc>
              <a:buFont typeface="Arial" panose="020B0604020202020204" pitchFamily="34" charset="0"/>
              <a:buChar char="‒"/>
              <a:defRPr sz="1467"/>
            </a:lvl5pPr>
          </a:lstStyle>
          <a:p>
            <a:pPr lvl="0"/>
            <a:r>
              <a:rPr lang="en-GB" noProof="0" dirty="0"/>
              <a:t>Click to add text</a:t>
            </a:r>
          </a:p>
        </p:txBody>
      </p:sp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>
          <a:xfrm>
            <a:off x="720091" y="504488"/>
            <a:ext cx="5136643" cy="1333699"/>
          </a:xfrm>
        </p:spPr>
        <p:txBody>
          <a:bodyPr/>
          <a:lstStyle/>
          <a:p>
            <a:r>
              <a:rPr lang="en-GB" noProof="0" dirty="0"/>
              <a:t>Click to add </a:t>
            </a:r>
            <a:br>
              <a:rPr lang="en-GB" noProof="0" dirty="0"/>
            </a:br>
            <a:r>
              <a:rPr lang="en-GB" noProof="0" dirty="0"/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310006283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diagra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ssholder for dato 4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ADEB7-BEA4-47D6-9090-69073C875703}" type="datetime3">
              <a:rPr lang="en-GB" smtClean="0"/>
              <a:pPr/>
              <a:t>10 July, 2017</a:t>
            </a:fld>
            <a:endParaRPr lang="en-GB" dirty="0"/>
          </a:p>
        </p:txBody>
      </p:sp>
      <p:sp>
        <p:nvSpPr>
          <p:cNvPr id="46" name="Plassholder for bunntekst 4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Presentation Title</a:t>
            </a:r>
          </a:p>
        </p:txBody>
      </p:sp>
      <p:sp>
        <p:nvSpPr>
          <p:cNvPr id="47" name="Plassholder for lysbildenummer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6E8B7-50FC-48D4-B5AD-275A23A4E85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Plassholder for tekst 14"/>
          <p:cNvSpPr txBox="1">
            <a:spLocks/>
          </p:cNvSpPr>
          <p:nvPr userDrawn="1"/>
        </p:nvSpPr>
        <p:spPr>
          <a:xfrm>
            <a:off x="720000" y="2064259"/>
            <a:ext cx="10752333" cy="4800"/>
          </a:xfrm>
          <a:prstGeom prst="rect">
            <a:avLst/>
          </a:prstGeom>
          <a:solidFill>
            <a:srgbClr val="063954"/>
          </a:solidFill>
        </p:spPr>
        <p:txBody>
          <a:bodyPr>
            <a:normAutofit fontScale="25000" lnSpcReduction="20000"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52000" indent="-12600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78000" indent="-12600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04000" indent="-12600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12600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33" dirty="0">
                <a:solidFill>
                  <a:srgbClr val="376076"/>
                </a:solidFill>
              </a:rPr>
              <a:t> </a:t>
            </a:r>
          </a:p>
        </p:txBody>
      </p:sp>
      <p:sp>
        <p:nvSpPr>
          <p:cNvPr id="29" name="Content Placeholder 2"/>
          <p:cNvSpPr>
            <a:spLocks noGrp="1"/>
          </p:cNvSpPr>
          <p:nvPr>
            <p:ph idx="1" hasCustomPrompt="1"/>
          </p:nvPr>
        </p:nvSpPr>
        <p:spPr>
          <a:xfrm>
            <a:off x="6336030" y="508864"/>
            <a:ext cx="5136135" cy="1231107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1733"/>
            </a:lvl1pPr>
            <a:lvl2pPr marL="335992" indent="-167996">
              <a:lnSpc>
                <a:spcPts val="2000"/>
              </a:lnSpc>
              <a:buFont typeface="Courier New" panose="02070309020205020404" pitchFamily="49" charset="0"/>
              <a:buChar char="o"/>
              <a:defRPr sz="1467"/>
            </a:lvl2pPr>
            <a:lvl3pPr marL="503987" indent="-167996">
              <a:lnSpc>
                <a:spcPts val="2000"/>
              </a:lnSpc>
              <a:buFont typeface="Arial" panose="020B0604020202020204" pitchFamily="34" charset="0"/>
              <a:buChar char="‒"/>
              <a:defRPr sz="1467"/>
            </a:lvl3pPr>
            <a:lvl4pPr marL="671983" indent="-167996">
              <a:lnSpc>
                <a:spcPts val="2000"/>
              </a:lnSpc>
              <a:buFont typeface="Arial" panose="020B0604020202020204" pitchFamily="34" charset="0"/>
              <a:buChar char="‒"/>
              <a:defRPr sz="1467"/>
            </a:lvl4pPr>
            <a:lvl5pPr marL="839979" indent="-167996">
              <a:lnSpc>
                <a:spcPts val="2000"/>
              </a:lnSpc>
              <a:buFont typeface="Arial" panose="020B0604020202020204" pitchFamily="34" charset="0"/>
              <a:buChar char="‒"/>
              <a:defRPr sz="1467"/>
            </a:lvl5pPr>
          </a:lstStyle>
          <a:p>
            <a:pPr lvl="0"/>
            <a:r>
              <a:rPr lang="en-GB" noProof="0" dirty="0"/>
              <a:t>Click to add text</a:t>
            </a:r>
          </a:p>
        </p:txBody>
      </p:sp>
      <p:sp>
        <p:nvSpPr>
          <p:cNvPr id="30" name="Tittel 1"/>
          <p:cNvSpPr>
            <a:spLocks noGrp="1"/>
          </p:cNvSpPr>
          <p:nvPr>
            <p:ph type="title" hasCustomPrompt="1"/>
          </p:nvPr>
        </p:nvSpPr>
        <p:spPr>
          <a:xfrm>
            <a:off x="720091" y="504488"/>
            <a:ext cx="5136643" cy="1333699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Click to add </a:t>
            </a:r>
            <a:br>
              <a:rPr lang="en-GB" noProof="0" dirty="0"/>
            </a:br>
            <a:r>
              <a:rPr lang="en-GB" noProof="0" dirty="0"/>
              <a:t>header</a:t>
            </a:r>
          </a:p>
        </p:txBody>
      </p:sp>
      <p:sp>
        <p:nvSpPr>
          <p:cNvPr id="5" name="Plassholder for diagram 4"/>
          <p:cNvSpPr>
            <a:spLocks noGrp="1"/>
          </p:cNvSpPr>
          <p:nvPr>
            <p:ph type="chart" sz="quarter" idx="13" hasCustomPrompt="1"/>
          </p:nvPr>
        </p:nvSpPr>
        <p:spPr>
          <a:xfrm>
            <a:off x="720091" y="2304289"/>
            <a:ext cx="5136643" cy="3594863"/>
          </a:xfrm>
          <a:solidFill>
            <a:schemeClr val="bg1">
              <a:lumMod val="75000"/>
            </a:schemeClr>
          </a:solidFill>
        </p:spPr>
        <p:txBody>
          <a:bodyPr anchor="t" anchorCtr="1"/>
          <a:lstStyle>
            <a:lvl1pPr marL="0" indent="0">
              <a:buNone/>
              <a:defRPr baseline="0"/>
            </a:lvl1pPr>
          </a:lstStyle>
          <a:p>
            <a:r>
              <a:rPr lang="en-GB" dirty="0"/>
              <a:t>Click button below to add chart</a:t>
            </a:r>
          </a:p>
        </p:txBody>
      </p:sp>
      <p:sp>
        <p:nvSpPr>
          <p:cNvPr id="13" name="Plassholder for diagram 4"/>
          <p:cNvSpPr>
            <a:spLocks noGrp="1"/>
          </p:cNvSpPr>
          <p:nvPr>
            <p:ph type="chart" sz="quarter" idx="14" hasCustomPrompt="1"/>
          </p:nvPr>
        </p:nvSpPr>
        <p:spPr>
          <a:xfrm>
            <a:off x="6336029" y="2304289"/>
            <a:ext cx="5136643" cy="3594863"/>
          </a:xfrm>
          <a:solidFill>
            <a:schemeClr val="bg1">
              <a:lumMod val="75000"/>
            </a:schemeClr>
          </a:solidFill>
        </p:spPr>
        <p:txBody>
          <a:bodyPr anchor="t" anchorCtr="1"/>
          <a:lstStyle>
            <a:lvl1pPr marL="0" indent="0">
              <a:buNone/>
              <a:defRPr baseline="0"/>
            </a:lvl1pPr>
          </a:lstStyle>
          <a:p>
            <a:r>
              <a:rPr lang="en-GB" dirty="0"/>
              <a:t>Click button below to add chart</a:t>
            </a:r>
          </a:p>
        </p:txBody>
      </p:sp>
    </p:spTree>
    <p:extLst>
      <p:ext uri="{BB962C8B-B14F-4D97-AF65-F5344CB8AC3E}">
        <p14:creationId xmlns:p14="http://schemas.microsoft.com/office/powerpoint/2010/main" val="177460874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+ two charts/tables (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ssholder for tekst 14"/>
          <p:cNvSpPr txBox="1">
            <a:spLocks/>
          </p:cNvSpPr>
          <p:nvPr userDrawn="1"/>
        </p:nvSpPr>
        <p:spPr>
          <a:xfrm>
            <a:off x="720000" y="6096763"/>
            <a:ext cx="5131200" cy="4800"/>
          </a:xfrm>
          <a:prstGeom prst="rect">
            <a:avLst/>
          </a:prstGeom>
          <a:solidFill>
            <a:srgbClr val="063954"/>
          </a:solidFill>
        </p:spPr>
        <p:txBody>
          <a:bodyPr>
            <a:normAutofit fontScale="25000" lnSpcReduction="20000"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52000" indent="-12600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78000" indent="-12600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04000" indent="-12600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12600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33" dirty="0">
                <a:solidFill>
                  <a:srgbClr val="376076"/>
                </a:solidFill>
              </a:rPr>
              <a:t> </a:t>
            </a:r>
          </a:p>
        </p:txBody>
      </p:sp>
      <p:pic>
        <p:nvPicPr>
          <p:cNvPr id="35" name="Bilde 3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5601" y="6244800"/>
            <a:ext cx="698303" cy="371320"/>
          </a:xfrm>
          <a:prstGeom prst="rect">
            <a:avLst/>
          </a:prstGeom>
        </p:spPr>
      </p:pic>
      <p:sp>
        <p:nvSpPr>
          <p:cNvPr id="7" name="Plassholder for dato 6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56B6B6F6-76FC-4022-9A79-995B84392D62}" type="datetime3">
              <a:rPr lang="en-GB" smtClean="0"/>
              <a:pPr/>
              <a:t>10 July, 2017</a:t>
            </a:fld>
            <a:endParaRPr lang="en-GB" dirty="0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GB" dirty="0"/>
              <a:t>Presentation Title</a:t>
            </a:r>
          </a:p>
        </p:txBody>
      </p:sp>
      <p:sp>
        <p:nvSpPr>
          <p:cNvPr id="36" name="Plassholder for lysbildenummer 3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7766E8B7-50FC-48D4-B5AD-275A23A4E85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Tittel 3"/>
          <p:cNvSpPr>
            <a:spLocks noGrp="1"/>
          </p:cNvSpPr>
          <p:nvPr>
            <p:ph type="title" hasCustomPrompt="1"/>
          </p:nvPr>
        </p:nvSpPr>
        <p:spPr>
          <a:xfrm>
            <a:off x="720091" y="504488"/>
            <a:ext cx="5136643" cy="1333699"/>
          </a:xfrm>
        </p:spPr>
        <p:txBody>
          <a:bodyPr/>
          <a:lstStyle/>
          <a:p>
            <a:r>
              <a:rPr lang="en-GB" noProof="0" dirty="0"/>
              <a:t>Click to add </a:t>
            </a:r>
            <a:br>
              <a:rPr lang="en-GB" noProof="0" dirty="0"/>
            </a:br>
            <a:r>
              <a:rPr lang="en-GB" noProof="0" dirty="0"/>
              <a:t>header</a:t>
            </a:r>
          </a:p>
        </p:txBody>
      </p:sp>
      <p:sp>
        <p:nvSpPr>
          <p:cNvPr id="31" name="Content Placeholder 2"/>
          <p:cNvSpPr>
            <a:spLocks noGrp="1"/>
          </p:cNvSpPr>
          <p:nvPr>
            <p:ph idx="19" hasCustomPrompt="1"/>
          </p:nvPr>
        </p:nvSpPr>
        <p:spPr>
          <a:xfrm>
            <a:off x="719664" y="2008779"/>
            <a:ext cx="5136643" cy="3868389"/>
          </a:xfrm>
        </p:spPr>
        <p:txBody>
          <a:bodyPr/>
          <a:lstStyle/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</a:t>
            </a:r>
          </a:p>
          <a:p>
            <a:pPr lvl="4"/>
            <a:r>
              <a:rPr lang="en-GB" noProof="0" dirty="0"/>
              <a:t>Level 5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24" hasCustomPrompt="1"/>
          </p:nvPr>
        </p:nvSpPr>
        <p:spPr>
          <a:xfrm>
            <a:off x="6335185" y="499537"/>
            <a:ext cx="5148719" cy="2717140"/>
          </a:xfrm>
        </p:spPr>
        <p:txBody>
          <a:bodyPr anchor="t" anchorCtr="1"/>
          <a:lstStyle>
            <a:lvl2pPr marL="167996" indent="0">
              <a:buNone/>
              <a:defRPr baseline="0"/>
            </a:lvl2pPr>
          </a:lstStyle>
          <a:p>
            <a:pPr lvl="1"/>
            <a:r>
              <a:rPr lang="en-GB" noProof="0" dirty="0"/>
              <a:t>Click buttons below to add chart/table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25" hasCustomPrompt="1"/>
          </p:nvPr>
        </p:nvSpPr>
        <p:spPr>
          <a:xfrm>
            <a:off x="6335185" y="3372167"/>
            <a:ext cx="5148719" cy="2717140"/>
          </a:xfrm>
        </p:spPr>
        <p:txBody>
          <a:bodyPr anchor="t" anchorCtr="1"/>
          <a:lstStyle>
            <a:lvl2pPr marL="167996" indent="0">
              <a:buNone/>
              <a:defRPr baseline="0"/>
            </a:lvl2pPr>
          </a:lstStyle>
          <a:p>
            <a:pPr lvl="1"/>
            <a:r>
              <a:rPr lang="en-GB" noProof="0" dirty="0"/>
              <a:t>Click buttons below to add chart/table</a:t>
            </a:r>
          </a:p>
        </p:txBody>
      </p:sp>
    </p:spTree>
    <p:extLst>
      <p:ext uri="{BB962C8B-B14F-4D97-AF65-F5344CB8AC3E}">
        <p14:creationId xmlns:p14="http://schemas.microsoft.com/office/powerpoint/2010/main" val="201891728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ur charts/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Bilde 3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5601" y="6244800"/>
            <a:ext cx="698303" cy="371320"/>
          </a:xfrm>
          <a:prstGeom prst="rect">
            <a:avLst/>
          </a:prstGeom>
        </p:spPr>
      </p:pic>
      <p:sp>
        <p:nvSpPr>
          <p:cNvPr id="7" name="Plassholder for dato 6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56B6B6F6-76FC-4022-9A79-995B84392D62}" type="datetime3">
              <a:rPr lang="en-GB" smtClean="0"/>
              <a:pPr/>
              <a:t>10 July, 2017</a:t>
            </a:fld>
            <a:endParaRPr lang="en-GB" dirty="0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GB" dirty="0"/>
              <a:t>Presentation Title</a:t>
            </a:r>
          </a:p>
        </p:txBody>
      </p:sp>
      <p:sp>
        <p:nvSpPr>
          <p:cNvPr id="36" name="Plassholder for lysbildenummer 3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7766E8B7-50FC-48D4-B5AD-275A23A4E85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Tittel 3"/>
          <p:cNvSpPr>
            <a:spLocks noGrp="1"/>
          </p:cNvSpPr>
          <p:nvPr>
            <p:ph type="title" hasCustomPrompt="1"/>
          </p:nvPr>
        </p:nvSpPr>
        <p:spPr>
          <a:xfrm>
            <a:off x="720090" y="504488"/>
            <a:ext cx="10763812" cy="451405"/>
          </a:xfrm>
        </p:spPr>
        <p:txBody>
          <a:bodyPr>
            <a:normAutofit/>
          </a:bodyPr>
          <a:lstStyle/>
          <a:p>
            <a:r>
              <a:rPr lang="en-GB" noProof="0" dirty="0"/>
              <a:t>Click to add header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28" hasCustomPrompt="1"/>
          </p:nvPr>
        </p:nvSpPr>
        <p:spPr>
          <a:xfrm>
            <a:off x="720091" y="1208549"/>
            <a:ext cx="5148719" cy="2361896"/>
          </a:xfrm>
        </p:spPr>
        <p:txBody>
          <a:bodyPr anchor="t" anchorCtr="1"/>
          <a:lstStyle>
            <a:lvl2pPr marL="167996" indent="0">
              <a:buNone/>
              <a:defRPr baseline="0"/>
            </a:lvl2pPr>
          </a:lstStyle>
          <a:p>
            <a:pPr lvl="1"/>
            <a:r>
              <a:rPr lang="en-GB" noProof="0" dirty="0"/>
              <a:t>Click buttons below to add chart/table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31" hasCustomPrompt="1"/>
          </p:nvPr>
        </p:nvSpPr>
        <p:spPr>
          <a:xfrm>
            <a:off x="6335185" y="3727411"/>
            <a:ext cx="5148719" cy="2361896"/>
          </a:xfrm>
        </p:spPr>
        <p:txBody>
          <a:bodyPr anchor="t" anchorCtr="1"/>
          <a:lstStyle>
            <a:lvl2pPr marL="167996" indent="0">
              <a:buNone/>
              <a:defRPr baseline="0"/>
            </a:lvl2pPr>
          </a:lstStyle>
          <a:p>
            <a:pPr lvl="1"/>
            <a:r>
              <a:rPr lang="en-GB" noProof="0" dirty="0"/>
              <a:t>Click buttons below to add chart/table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idx="29" hasCustomPrompt="1"/>
          </p:nvPr>
        </p:nvSpPr>
        <p:spPr>
          <a:xfrm>
            <a:off x="6335185" y="1208549"/>
            <a:ext cx="5148719" cy="2361896"/>
          </a:xfrm>
        </p:spPr>
        <p:txBody>
          <a:bodyPr anchor="t" anchorCtr="1"/>
          <a:lstStyle>
            <a:lvl2pPr marL="167996" indent="0">
              <a:buNone/>
              <a:defRPr baseline="0"/>
            </a:lvl2pPr>
          </a:lstStyle>
          <a:p>
            <a:pPr lvl="1"/>
            <a:r>
              <a:rPr lang="en-GB" noProof="0" dirty="0"/>
              <a:t>Click buttons below to add chart/table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idx="30" hasCustomPrompt="1"/>
          </p:nvPr>
        </p:nvSpPr>
        <p:spPr>
          <a:xfrm>
            <a:off x="720091" y="3727411"/>
            <a:ext cx="5148719" cy="2361896"/>
          </a:xfrm>
        </p:spPr>
        <p:txBody>
          <a:bodyPr anchor="t" anchorCtr="1"/>
          <a:lstStyle>
            <a:lvl2pPr marL="167996" indent="0">
              <a:buNone/>
              <a:defRPr baseline="0"/>
            </a:lvl2pPr>
          </a:lstStyle>
          <a:p>
            <a:pPr lvl="1"/>
            <a:r>
              <a:rPr lang="en-GB" noProof="0" dirty="0"/>
              <a:t>Click buttons below to add chart/table</a:t>
            </a:r>
          </a:p>
        </p:txBody>
      </p:sp>
    </p:spTree>
    <p:extLst>
      <p:ext uri="{BB962C8B-B14F-4D97-AF65-F5344CB8AC3E}">
        <p14:creationId xmlns:p14="http://schemas.microsoft.com/office/powerpoint/2010/main" val="323158904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st slide (Northern Light 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Bild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169497" y="2945344"/>
            <a:ext cx="3848616" cy="959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60597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st slide (Arctic Glow Purp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5" name="Bilde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169497" y="2945344"/>
            <a:ext cx="3848616" cy="959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63384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st slide (Midnight Sun Oran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Bilde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169497" y="2945344"/>
            <a:ext cx="3848616" cy="959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64343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st slide, with contact info (Northern Light 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Bild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Plassholder for tekst 5"/>
          <p:cNvSpPr>
            <a:spLocks noGrp="1"/>
          </p:cNvSpPr>
          <p:nvPr>
            <p:ph type="body" sz="quarter" idx="10" hasCustomPrompt="1"/>
          </p:nvPr>
        </p:nvSpPr>
        <p:spPr>
          <a:xfrm>
            <a:off x="8346831" y="3236937"/>
            <a:ext cx="3131855" cy="293350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add email address</a:t>
            </a:r>
          </a:p>
        </p:txBody>
      </p:sp>
      <p:sp>
        <p:nvSpPr>
          <p:cNvPr id="8" name="Plassholder for tekst 5"/>
          <p:cNvSpPr>
            <a:spLocks noGrp="1"/>
          </p:cNvSpPr>
          <p:nvPr>
            <p:ph type="body" sz="quarter" idx="11" hasCustomPrompt="1"/>
          </p:nvPr>
        </p:nvSpPr>
        <p:spPr>
          <a:xfrm>
            <a:off x="8346831" y="3544713"/>
            <a:ext cx="3131855" cy="293350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add mobile number</a:t>
            </a:r>
          </a:p>
        </p:txBody>
      </p:sp>
      <p:sp>
        <p:nvSpPr>
          <p:cNvPr id="9" name="Plassholder for tekst 5"/>
          <p:cNvSpPr>
            <a:spLocks noGrp="1"/>
          </p:cNvSpPr>
          <p:nvPr>
            <p:ph type="body" sz="quarter" idx="12" hasCustomPrompt="1"/>
          </p:nvPr>
        </p:nvSpPr>
        <p:spPr>
          <a:xfrm>
            <a:off x="8346831" y="3852489"/>
            <a:ext cx="3131855" cy="293350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add twitter account</a:t>
            </a:r>
          </a:p>
        </p:txBody>
      </p:sp>
      <p:sp>
        <p:nvSpPr>
          <p:cNvPr id="10" name="TekstSylinder 9"/>
          <p:cNvSpPr txBox="1"/>
          <p:nvPr userDrawn="1"/>
        </p:nvSpPr>
        <p:spPr>
          <a:xfrm>
            <a:off x="7446433" y="3288894"/>
            <a:ext cx="1078523" cy="2051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09585"/>
            <a:r>
              <a:rPr lang="nb-NO" sz="1333" dirty="0">
                <a:solidFill>
                  <a:prstClr val="white"/>
                </a:solidFill>
              </a:rPr>
              <a:t>EMAIL</a:t>
            </a:r>
            <a:endParaRPr lang="en-GB" sz="1333" dirty="0" err="1">
              <a:solidFill>
                <a:prstClr val="white"/>
              </a:solidFill>
            </a:endParaRPr>
          </a:p>
        </p:txBody>
      </p:sp>
      <p:sp>
        <p:nvSpPr>
          <p:cNvPr id="11" name="TekstSylinder 10"/>
          <p:cNvSpPr txBox="1"/>
          <p:nvPr userDrawn="1"/>
        </p:nvSpPr>
        <p:spPr>
          <a:xfrm>
            <a:off x="7446433" y="3604065"/>
            <a:ext cx="1078523" cy="2051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09585"/>
            <a:r>
              <a:rPr lang="nb-NO" sz="1333" dirty="0">
                <a:solidFill>
                  <a:prstClr val="white"/>
                </a:solidFill>
              </a:rPr>
              <a:t>MOBILE</a:t>
            </a:r>
            <a:endParaRPr lang="en-GB" sz="1333" dirty="0" err="1">
              <a:solidFill>
                <a:prstClr val="white"/>
              </a:solidFill>
            </a:endParaRPr>
          </a:p>
        </p:txBody>
      </p:sp>
      <p:sp>
        <p:nvSpPr>
          <p:cNvPr id="12" name="TekstSylinder 11"/>
          <p:cNvSpPr txBox="1"/>
          <p:nvPr userDrawn="1"/>
        </p:nvSpPr>
        <p:spPr>
          <a:xfrm>
            <a:off x="7446433" y="3909856"/>
            <a:ext cx="1078523" cy="2051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09585"/>
            <a:r>
              <a:rPr lang="nb-NO" sz="1333" dirty="0">
                <a:solidFill>
                  <a:prstClr val="white"/>
                </a:solidFill>
              </a:rPr>
              <a:t>TWITTER</a:t>
            </a:r>
            <a:endParaRPr lang="en-GB" sz="1333" dirty="0" err="1">
              <a:solidFill>
                <a:prstClr val="white"/>
              </a:solidFill>
            </a:endParaRPr>
          </a:p>
        </p:txBody>
      </p:sp>
      <p:pic>
        <p:nvPicPr>
          <p:cNvPr id="21" name="Bilde 2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40581" y="3388528"/>
            <a:ext cx="3848616" cy="959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064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st slide, with contact info (Arctic Glow Purp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Bilde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10" name="TekstSylinder 9"/>
          <p:cNvSpPr txBox="1"/>
          <p:nvPr userDrawn="1"/>
        </p:nvSpPr>
        <p:spPr>
          <a:xfrm>
            <a:off x="7446433" y="3288894"/>
            <a:ext cx="1078523" cy="2051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09585"/>
            <a:r>
              <a:rPr lang="nb-NO" sz="1333" dirty="0">
                <a:solidFill>
                  <a:prstClr val="white"/>
                </a:solidFill>
              </a:rPr>
              <a:t>EMAIL</a:t>
            </a:r>
            <a:endParaRPr lang="en-GB" sz="1333" dirty="0" err="1">
              <a:solidFill>
                <a:prstClr val="white"/>
              </a:solidFill>
            </a:endParaRPr>
          </a:p>
        </p:txBody>
      </p:sp>
      <p:sp>
        <p:nvSpPr>
          <p:cNvPr id="16" name="TekstSylinder 15"/>
          <p:cNvSpPr txBox="1"/>
          <p:nvPr userDrawn="1"/>
        </p:nvSpPr>
        <p:spPr>
          <a:xfrm>
            <a:off x="7446433" y="3604065"/>
            <a:ext cx="1078523" cy="2051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09585"/>
            <a:r>
              <a:rPr lang="nb-NO" sz="1333" dirty="0">
                <a:solidFill>
                  <a:prstClr val="white"/>
                </a:solidFill>
              </a:rPr>
              <a:t>MOBILE</a:t>
            </a:r>
            <a:endParaRPr lang="en-GB" sz="1333" dirty="0" err="1">
              <a:solidFill>
                <a:prstClr val="white"/>
              </a:solidFill>
            </a:endParaRPr>
          </a:p>
        </p:txBody>
      </p:sp>
      <p:sp>
        <p:nvSpPr>
          <p:cNvPr id="17" name="TekstSylinder 16"/>
          <p:cNvSpPr txBox="1"/>
          <p:nvPr userDrawn="1"/>
        </p:nvSpPr>
        <p:spPr>
          <a:xfrm>
            <a:off x="7446433" y="3909856"/>
            <a:ext cx="1078523" cy="2051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09585"/>
            <a:r>
              <a:rPr lang="nb-NO" sz="1333" dirty="0">
                <a:solidFill>
                  <a:prstClr val="white"/>
                </a:solidFill>
              </a:rPr>
              <a:t>TWITTER</a:t>
            </a:r>
            <a:endParaRPr lang="en-GB" sz="1333" dirty="0" err="1">
              <a:solidFill>
                <a:prstClr val="white"/>
              </a:solidFill>
            </a:endParaRPr>
          </a:p>
        </p:txBody>
      </p:sp>
      <p:sp>
        <p:nvSpPr>
          <p:cNvPr id="6" name="Plassholder for tekst 5"/>
          <p:cNvSpPr>
            <a:spLocks noGrp="1"/>
          </p:cNvSpPr>
          <p:nvPr>
            <p:ph type="body" sz="quarter" idx="10" hasCustomPrompt="1"/>
          </p:nvPr>
        </p:nvSpPr>
        <p:spPr>
          <a:xfrm>
            <a:off x="8346831" y="3236937"/>
            <a:ext cx="3131855" cy="293350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add email address</a:t>
            </a:r>
          </a:p>
        </p:txBody>
      </p:sp>
      <p:sp>
        <p:nvSpPr>
          <p:cNvPr id="8" name="Plassholder for tekst 5"/>
          <p:cNvSpPr>
            <a:spLocks noGrp="1"/>
          </p:cNvSpPr>
          <p:nvPr>
            <p:ph type="body" sz="quarter" idx="11" hasCustomPrompt="1"/>
          </p:nvPr>
        </p:nvSpPr>
        <p:spPr>
          <a:xfrm>
            <a:off x="8346831" y="3544713"/>
            <a:ext cx="3131855" cy="293350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add mobile number</a:t>
            </a:r>
          </a:p>
        </p:txBody>
      </p:sp>
      <p:sp>
        <p:nvSpPr>
          <p:cNvPr id="9" name="Plassholder for tekst 5"/>
          <p:cNvSpPr>
            <a:spLocks noGrp="1"/>
          </p:cNvSpPr>
          <p:nvPr>
            <p:ph type="body" sz="quarter" idx="12" hasCustomPrompt="1"/>
          </p:nvPr>
        </p:nvSpPr>
        <p:spPr>
          <a:xfrm>
            <a:off x="8346831" y="3852489"/>
            <a:ext cx="3131855" cy="293350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add twitter account</a:t>
            </a:r>
          </a:p>
        </p:txBody>
      </p:sp>
      <p:pic>
        <p:nvPicPr>
          <p:cNvPr id="14" name="Bilde 1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40581" y="3388528"/>
            <a:ext cx="3848616" cy="959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067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DD2D-FFCD-449D-B7D4-D64F8E399599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D118F-C486-4727-8A6C-F1E34AADB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06602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st slide, with contact info (Midnight Sun Oran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ekstSylinder 14"/>
          <p:cNvSpPr txBox="1"/>
          <p:nvPr userDrawn="1"/>
        </p:nvSpPr>
        <p:spPr>
          <a:xfrm>
            <a:off x="7446433" y="3288894"/>
            <a:ext cx="1078523" cy="2051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09585"/>
            <a:r>
              <a:rPr lang="nb-NO" sz="1333" dirty="0">
                <a:solidFill>
                  <a:prstClr val="white"/>
                </a:solidFill>
              </a:rPr>
              <a:t>EMAIL</a:t>
            </a:r>
            <a:endParaRPr lang="en-GB" sz="1333" dirty="0" err="1">
              <a:solidFill>
                <a:prstClr val="white"/>
              </a:solidFill>
            </a:endParaRPr>
          </a:p>
        </p:txBody>
      </p:sp>
      <p:sp>
        <p:nvSpPr>
          <p:cNvPr id="17" name="TekstSylinder 16"/>
          <p:cNvSpPr txBox="1"/>
          <p:nvPr userDrawn="1"/>
        </p:nvSpPr>
        <p:spPr>
          <a:xfrm>
            <a:off x="7446433" y="3604065"/>
            <a:ext cx="1078523" cy="2051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09585"/>
            <a:r>
              <a:rPr lang="nb-NO" sz="1333" dirty="0">
                <a:solidFill>
                  <a:prstClr val="white"/>
                </a:solidFill>
              </a:rPr>
              <a:t>MOBILE</a:t>
            </a:r>
            <a:endParaRPr lang="en-GB" sz="1333" dirty="0" err="1">
              <a:solidFill>
                <a:prstClr val="white"/>
              </a:solidFill>
            </a:endParaRPr>
          </a:p>
        </p:txBody>
      </p:sp>
      <p:sp>
        <p:nvSpPr>
          <p:cNvPr id="18" name="TekstSylinder 17"/>
          <p:cNvSpPr txBox="1"/>
          <p:nvPr userDrawn="1"/>
        </p:nvSpPr>
        <p:spPr>
          <a:xfrm>
            <a:off x="7446433" y="3909856"/>
            <a:ext cx="1078523" cy="2051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09585"/>
            <a:r>
              <a:rPr lang="nb-NO" sz="1333" dirty="0">
                <a:solidFill>
                  <a:prstClr val="white"/>
                </a:solidFill>
              </a:rPr>
              <a:t>TWITTER</a:t>
            </a:r>
            <a:endParaRPr lang="en-GB" sz="1333" dirty="0" err="1">
              <a:solidFill>
                <a:prstClr val="white"/>
              </a:solidFill>
            </a:endParaRPr>
          </a:p>
        </p:txBody>
      </p:sp>
      <p:sp>
        <p:nvSpPr>
          <p:cNvPr id="12" name="Plassholder for tekst 5"/>
          <p:cNvSpPr>
            <a:spLocks noGrp="1"/>
          </p:cNvSpPr>
          <p:nvPr>
            <p:ph type="body" sz="quarter" idx="10" hasCustomPrompt="1"/>
          </p:nvPr>
        </p:nvSpPr>
        <p:spPr>
          <a:xfrm>
            <a:off x="8346831" y="3236937"/>
            <a:ext cx="3131855" cy="293350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add email address</a:t>
            </a:r>
          </a:p>
        </p:txBody>
      </p:sp>
      <p:sp>
        <p:nvSpPr>
          <p:cNvPr id="13" name="Plassholder for tekst 5"/>
          <p:cNvSpPr>
            <a:spLocks noGrp="1"/>
          </p:cNvSpPr>
          <p:nvPr>
            <p:ph type="body" sz="quarter" idx="11" hasCustomPrompt="1"/>
          </p:nvPr>
        </p:nvSpPr>
        <p:spPr>
          <a:xfrm>
            <a:off x="8346831" y="3544713"/>
            <a:ext cx="3131855" cy="293350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add mobile number</a:t>
            </a:r>
          </a:p>
        </p:txBody>
      </p:sp>
      <p:sp>
        <p:nvSpPr>
          <p:cNvPr id="14" name="Plassholder for tekst 5"/>
          <p:cNvSpPr>
            <a:spLocks noGrp="1"/>
          </p:cNvSpPr>
          <p:nvPr>
            <p:ph type="body" sz="quarter" idx="12" hasCustomPrompt="1"/>
          </p:nvPr>
        </p:nvSpPr>
        <p:spPr>
          <a:xfrm>
            <a:off x="8346831" y="3852489"/>
            <a:ext cx="3131855" cy="293350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add twitter account</a:t>
            </a:r>
          </a:p>
        </p:txBody>
      </p:sp>
      <p:pic>
        <p:nvPicPr>
          <p:cNvPr id="16" name="Bilde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40581" y="3388528"/>
            <a:ext cx="3848616" cy="959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70416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ssholder for dato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C4129-86BC-47CD-A63D-6037EE1B6F9C}" type="datetime3">
              <a:rPr lang="en-GB" smtClean="0"/>
              <a:pPr/>
              <a:t>10 July, 2017</a:t>
            </a:fld>
            <a:endParaRPr lang="en-GB" dirty="0"/>
          </a:p>
        </p:txBody>
      </p:sp>
      <p:sp>
        <p:nvSpPr>
          <p:cNvPr id="7" name="Plassholder for bunntekst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Presentation Title</a:t>
            </a:r>
          </a:p>
        </p:txBody>
      </p:sp>
      <p:sp>
        <p:nvSpPr>
          <p:cNvPr id="8" name="Plassholder for lysbildenumm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6E8B7-50FC-48D4-B5AD-275A23A4E85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ittel 1"/>
          <p:cNvSpPr>
            <a:spLocks noGrp="1"/>
          </p:cNvSpPr>
          <p:nvPr>
            <p:ph type="title" hasCustomPrompt="1"/>
          </p:nvPr>
        </p:nvSpPr>
        <p:spPr>
          <a:xfrm>
            <a:off x="720091" y="504488"/>
            <a:ext cx="5136643" cy="1333699"/>
          </a:xfrm>
        </p:spPr>
        <p:txBody>
          <a:bodyPr/>
          <a:lstStyle/>
          <a:p>
            <a:r>
              <a:rPr lang="en-GB" noProof="0" dirty="0"/>
              <a:t>Click to add </a:t>
            </a:r>
            <a:br>
              <a:rPr lang="en-GB" noProof="0" dirty="0"/>
            </a:br>
            <a:r>
              <a:rPr lang="en-GB" noProof="0" dirty="0"/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215964505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3566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DD2D-FFCD-449D-B7D4-D64F8E399599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D118F-C486-4727-8A6C-F1E34AADB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697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DD2D-FFCD-449D-B7D4-D64F8E399599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D118F-C486-4727-8A6C-F1E34AADB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018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DD2D-FFCD-449D-B7D4-D64F8E399599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D118F-C486-4727-8A6C-F1E34AADB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30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DD2D-FFCD-449D-B7D4-D64F8E399599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D118F-C486-4727-8A6C-F1E34AADB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506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26" Type="http://schemas.openxmlformats.org/officeDocument/2006/relationships/slideLayout" Target="../slideLayouts/slideLayout38.xml"/><Relationship Id="rId39" Type="http://schemas.openxmlformats.org/officeDocument/2006/relationships/slideLayout" Target="../slideLayouts/slideLayout51.xml"/><Relationship Id="rId21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46.xml"/><Relationship Id="rId42" Type="http://schemas.openxmlformats.org/officeDocument/2006/relationships/image" Target="../media/image3.png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slideLayout" Target="../slideLayouts/slideLayout32.xml"/><Relationship Id="rId29" Type="http://schemas.openxmlformats.org/officeDocument/2006/relationships/slideLayout" Target="../slideLayouts/slideLayout41.xml"/><Relationship Id="rId41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36.xml"/><Relationship Id="rId32" Type="http://schemas.openxmlformats.org/officeDocument/2006/relationships/slideLayout" Target="../slideLayouts/slideLayout44.xml"/><Relationship Id="rId37" Type="http://schemas.openxmlformats.org/officeDocument/2006/relationships/slideLayout" Target="../slideLayouts/slideLayout49.xml"/><Relationship Id="rId40" Type="http://schemas.openxmlformats.org/officeDocument/2006/relationships/slideLayout" Target="../slideLayouts/slideLayout52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23" Type="http://schemas.openxmlformats.org/officeDocument/2006/relationships/slideLayout" Target="../slideLayouts/slideLayout35.xml"/><Relationship Id="rId28" Type="http://schemas.openxmlformats.org/officeDocument/2006/relationships/slideLayout" Target="../slideLayouts/slideLayout40.xml"/><Relationship Id="rId36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22.xml"/><Relationship Id="rId19" Type="http://schemas.openxmlformats.org/officeDocument/2006/relationships/slideLayout" Target="../slideLayouts/slideLayout31.xml"/><Relationship Id="rId31" Type="http://schemas.openxmlformats.org/officeDocument/2006/relationships/slideLayout" Target="../slideLayouts/slideLayout43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Relationship Id="rId22" Type="http://schemas.openxmlformats.org/officeDocument/2006/relationships/slideLayout" Target="../slideLayouts/slideLayout34.xml"/><Relationship Id="rId27" Type="http://schemas.openxmlformats.org/officeDocument/2006/relationships/slideLayout" Target="../slideLayouts/slideLayout39.xml"/><Relationship Id="rId30" Type="http://schemas.openxmlformats.org/officeDocument/2006/relationships/slideLayout" Target="../slideLayouts/slideLayout42.xml"/><Relationship Id="rId35" Type="http://schemas.openxmlformats.org/officeDocument/2006/relationships/slideLayout" Target="../slideLayouts/slideLayout47.xml"/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5" Type="http://schemas.openxmlformats.org/officeDocument/2006/relationships/slideLayout" Target="../slideLayouts/slideLayout37.xml"/><Relationship Id="rId33" Type="http://schemas.openxmlformats.org/officeDocument/2006/relationships/slideLayout" Target="../slideLayouts/slideLayout45.xml"/><Relationship Id="rId38" Type="http://schemas.openxmlformats.org/officeDocument/2006/relationships/slideLayout" Target="../slideLayouts/slideLayout5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EDD2D-FFCD-449D-B7D4-D64F8E399599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D118F-C486-4727-8A6C-F1E34AADB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60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ssholder for tekst 14"/>
          <p:cNvSpPr txBox="1">
            <a:spLocks/>
          </p:cNvSpPr>
          <p:nvPr/>
        </p:nvSpPr>
        <p:spPr>
          <a:xfrm>
            <a:off x="720000" y="6096763"/>
            <a:ext cx="10752333" cy="4800"/>
          </a:xfrm>
          <a:prstGeom prst="rect">
            <a:avLst/>
          </a:prstGeom>
          <a:solidFill>
            <a:srgbClr val="063954"/>
          </a:solidFill>
        </p:spPr>
        <p:txBody>
          <a:bodyPr>
            <a:normAutofit fontScale="25000" lnSpcReduction="20000"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52000" indent="-12600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78000" indent="-12600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04000" indent="-12600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12600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33">
                <a:solidFill>
                  <a:srgbClr val="376076"/>
                </a:solidFill>
              </a:rPr>
              <a:t> </a:t>
            </a:r>
            <a:endParaRPr lang="en-GB" sz="133" dirty="0">
              <a:solidFill>
                <a:srgbClr val="376076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91" y="504488"/>
            <a:ext cx="3792472" cy="133369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GB" noProof="0" dirty="0"/>
              <a:t>Click to add</a:t>
            </a:r>
            <a:br>
              <a:rPr lang="en-GB" noProof="0" dirty="0"/>
            </a:br>
            <a:r>
              <a:rPr lang="en-GB" noProof="0" dirty="0"/>
              <a:t>header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2624" y="504063"/>
            <a:ext cx="6479709" cy="5371871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</a:t>
            </a:r>
          </a:p>
          <a:p>
            <a:pPr lvl="4"/>
            <a:r>
              <a:rPr lang="en-GB" noProof="0" dirty="0"/>
              <a:t>Level 5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60001" y="6483367"/>
            <a:ext cx="4896817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800">
                <a:solidFill>
                  <a:srgbClr val="698898"/>
                </a:solidFill>
                <a:latin typeface="+mn-lt"/>
              </a:defRPr>
            </a:lvl1pPr>
          </a:lstStyle>
          <a:p>
            <a:pPr defTabSz="609585"/>
            <a:fld id="{BE00DEB0-E6FA-4BA2-92E6-DEFAB1F30552}" type="datetime3">
              <a:rPr lang="en-GB" smtClean="0"/>
              <a:pPr defTabSz="609585"/>
              <a:t>10 July, 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60001" y="6354221"/>
            <a:ext cx="4896817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800" cap="all" baseline="0">
                <a:solidFill>
                  <a:srgbClr val="698898"/>
                </a:solidFill>
                <a:latin typeface="+mn-lt"/>
              </a:defRPr>
            </a:lvl1pPr>
          </a:lstStyle>
          <a:p>
            <a:pPr defTabSz="609585"/>
            <a:r>
              <a:rPr lang="en-GB"/>
              <a:t>Presentation 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000" y="6354219"/>
            <a:ext cx="240000" cy="123111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800">
                <a:solidFill>
                  <a:srgbClr val="698898"/>
                </a:solidFill>
                <a:latin typeface="+mn-lt"/>
              </a:defRPr>
            </a:lvl1pPr>
          </a:lstStyle>
          <a:p>
            <a:pPr defTabSz="609585"/>
            <a:fld id="{7766E8B7-50FC-48D4-B5AD-275A23A4E856}" type="slidenum">
              <a:rPr lang="en-GB" smtClean="0"/>
              <a:pPr defTabSz="609585"/>
              <a:t>‹#›</a:t>
            </a:fld>
            <a:endParaRPr lang="en-GB" dirty="0"/>
          </a:p>
        </p:txBody>
      </p:sp>
      <p:pic>
        <p:nvPicPr>
          <p:cNvPr id="75" name="Bilde 74"/>
          <p:cNvPicPr>
            <a:picLocks noChangeAspect="1"/>
          </p:cNvPicPr>
          <p:nvPr/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5601" y="6244800"/>
            <a:ext cx="698303" cy="37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157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  <p:sldLayoutId id="2147483687" r:id="rId26"/>
    <p:sldLayoutId id="2147483688" r:id="rId27"/>
    <p:sldLayoutId id="2147483689" r:id="rId28"/>
    <p:sldLayoutId id="2147483690" r:id="rId29"/>
    <p:sldLayoutId id="2147483691" r:id="rId30"/>
    <p:sldLayoutId id="2147483692" r:id="rId31"/>
    <p:sldLayoutId id="2147483693" r:id="rId32"/>
    <p:sldLayoutId id="2147483694" r:id="rId33"/>
    <p:sldLayoutId id="2147483695" r:id="rId34"/>
    <p:sldLayoutId id="2147483696" r:id="rId35"/>
    <p:sldLayoutId id="2147483697" r:id="rId36"/>
    <p:sldLayoutId id="2147483698" r:id="rId37"/>
    <p:sldLayoutId id="2147483699" r:id="rId38"/>
    <p:sldLayoutId id="2147483700" r:id="rId39"/>
    <p:sldLayoutId id="2147483701" r:id="rId40"/>
  </p:sldLayoutIdLst>
  <p:hf hdr="0" dt="0"/>
  <p:txStyles>
    <p:titleStyle>
      <a:lvl1pPr algn="l" defTabSz="914377" rtl="0" eaLnBrk="1" latinLnBrk="0" hangingPunct="1">
        <a:lnSpc>
          <a:spcPct val="110000"/>
        </a:lnSpc>
        <a:spcBef>
          <a:spcPts val="0"/>
        </a:spcBef>
        <a:buNone/>
        <a:defRPr sz="2667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67996" indent="-167996" algn="l" defTabSz="914377" rtl="0" eaLnBrk="1" latinLnBrk="0" hangingPunct="1">
        <a:lnSpc>
          <a:spcPct val="110000"/>
        </a:lnSpc>
        <a:spcBef>
          <a:spcPts val="0"/>
        </a:spcBef>
        <a:buFont typeface="Arial" panose="020B0604020202020204" pitchFamily="34" charset="0"/>
        <a:buChar char="•"/>
        <a:defRPr sz="1733" kern="1200">
          <a:solidFill>
            <a:schemeClr val="tx2"/>
          </a:solidFill>
          <a:latin typeface="+mn-lt"/>
          <a:ea typeface="+mn-ea"/>
          <a:cs typeface="+mn-cs"/>
        </a:defRPr>
      </a:lvl1pPr>
      <a:lvl2pPr marL="335992" indent="-167996" algn="l" defTabSz="914377" rtl="0" eaLnBrk="1" latinLnBrk="0" hangingPunct="1">
        <a:lnSpc>
          <a:spcPct val="110000"/>
        </a:lnSpc>
        <a:spcBef>
          <a:spcPts val="0"/>
        </a:spcBef>
        <a:buFont typeface="Courier New" panose="02070309020205020404" pitchFamily="49" charset="0"/>
        <a:buChar char="o"/>
        <a:defRPr sz="1733" kern="1200">
          <a:solidFill>
            <a:schemeClr val="tx2"/>
          </a:solidFill>
          <a:latin typeface="+mn-lt"/>
          <a:ea typeface="+mn-ea"/>
          <a:cs typeface="+mn-cs"/>
        </a:defRPr>
      </a:lvl2pPr>
      <a:lvl3pPr marL="503987" indent="-167996" algn="l" defTabSz="914377" rtl="0" eaLnBrk="1" latinLnBrk="0" hangingPunct="1">
        <a:lnSpc>
          <a:spcPct val="110000"/>
        </a:lnSpc>
        <a:spcBef>
          <a:spcPts val="0"/>
        </a:spcBef>
        <a:buFont typeface="Arial" panose="020B0604020202020204" pitchFamily="34" charset="0"/>
        <a:buChar char="–"/>
        <a:defRPr sz="1733" kern="1200">
          <a:solidFill>
            <a:schemeClr val="tx2"/>
          </a:solidFill>
          <a:latin typeface="+mn-lt"/>
          <a:ea typeface="+mn-ea"/>
          <a:cs typeface="+mn-cs"/>
        </a:defRPr>
      </a:lvl3pPr>
      <a:lvl4pPr marL="671983" indent="-167996" algn="l" defTabSz="914377" rtl="0" eaLnBrk="1" latinLnBrk="0" hangingPunct="1">
        <a:lnSpc>
          <a:spcPct val="110000"/>
        </a:lnSpc>
        <a:spcBef>
          <a:spcPts val="0"/>
        </a:spcBef>
        <a:buFont typeface="Arial" panose="020B0604020202020204" pitchFamily="34" charset="0"/>
        <a:buChar char="–"/>
        <a:defRPr sz="1733" kern="1200">
          <a:solidFill>
            <a:schemeClr val="tx2"/>
          </a:solidFill>
          <a:latin typeface="+mn-lt"/>
          <a:ea typeface="+mn-ea"/>
          <a:cs typeface="+mn-cs"/>
        </a:defRPr>
      </a:lvl4pPr>
      <a:lvl5pPr marL="839979" indent="-167996" algn="l" defTabSz="914377" rtl="0" eaLnBrk="1" latinLnBrk="0" hangingPunct="1">
        <a:lnSpc>
          <a:spcPct val="110000"/>
        </a:lnSpc>
        <a:spcBef>
          <a:spcPts val="0"/>
        </a:spcBef>
        <a:buFont typeface="Arial" panose="020B0604020202020204" pitchFamily="34" charset="0"/>
        <a:buChar char="–"/>
        <a:defRPr sz="1733" kern="1200">
          <a:solidFill>
            <a:schemeClr val="tx2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40">
          <p15:clr>
            <a:srgbClr val="F26B43"/>
          </p15:clr>
        </p15:guide>
        <p15:guide id="2" pos="5420">
          <p15:clr>
            <a:srgbClr val="F26B43"/>
          </p15:clr>
        </p15:guide>
        <p15:guide id="3" orient="horz" pos="2880">
          <p15:clr>
            <a:srgbClr val="F26B43"/>
          </p15:clr>
        </p15:guide>
        <p15:guide id="4" pos="2358">
          <p15:clr>
            <a:srgbClr val="F26B43"/>
          </p15:clr>
        </p15:guide>
        <p15:guide id="5" pos="2993">
          <p15:clr>
            <a:srgbClr val="F26B43"/>
          </p15:clr>
        </p15:guide>
        <p15:guide id="6" pos="2767">
          <p15:clr>
            <a:srgbClr val="F26B43"/>
          </p15:clr>
        </p15:guide>
        <p15:guide id="7" orient="horz" pos="2787">
          <p15:clr>
            <a:srgbClr val="F26B43"/>
          </p15:clr>
        </p15:guide>
        <p15:guide id="8" orient="horz" pos="97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download/en/details.aspx?id=18359" TargetMode="External"/><Relationship Id="rId7" Type="http://schemas.openxmlformats.org/officeDocument/2006/relationships/hyperlink" Target="http://xpath.alephzarro.com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1.xml"/><Relationship Id="rId6" Type="http://schemas.openxmlformats.org/officeDocument/2006/relationships/hyperlink" Target="https://addons.mozilla.org/en-us/firefox/addon/xpath-checker/" TargetMode="External"/><Relationship Id="rId5" Type="http://schemas.openxmlformats.org/officeDocument/2006/relationships/hyperlink" Target="https://addons.mozilla.org/en-US/firefox/addon/firepath/" TargetMode="External"/><Relationship Id="rId4" Type="http://schemas.openxmlformats.org/officeDocument/2006/relationships/hyperlink" Target="http://getfirebug.com/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980" y="1571198"/>
            <a:ext cx="3057525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326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>
                <a:solidFill>
                  <a:schemeClr val="bg1"/>
                </a:solidFill>
              </a:rPr>
              <a:t>Selenium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z="12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Selenium components</a:t>
            </a:r>
            <a:br>
              <a:rPr lang="en-US" dirty="0"/>
            </a:br>
            <a:endParaRPr lang="en-GB" sz="2800" dirty="0"/>
          </a:p>
        </p:txBody>
      </p:sp>
      <p:sp>
        <p:nvSpPr>
          <p:cNvPr id="6" name="Content Placeholder 5"/>
          <p:cNvSpPr>
            <a:spLocks noGrp="1"/>
          </p:cNvSpPr>
          <p:nvPr>
            <p:ph idx="4294967295"/>
          </p:nvPr>
        </p:nvSpPr>
        <p:spPr>
          <a:xfrm>
            <a:off x="1344057" y="1393825"/>
            <a:ext cx="10847943" cy="4434098"/>
          </a:xfrm>
        </p:spPr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n-US" sz="2400" b="1" dirty="0"/>
              <a:t>Selenium IDE</a:t>
            </a:r>
          </a:p>
          <a:p>
            <a:r>
              <a:rPr lang="en-US" sz="2400" dirty="0"/>
              <a:t>An add-on to Mozilla Firefox</a:t>
            </a:r>
          </a:p>
          <a:p>
            <a:r>
              <a:rPr lang="en-US" sz="2400" dirty="0"/>
              <a:t>Record and playback tool</a:t>
            </a:r>
          </a:p>
          <a:p>
            <a:r>
              <a:rPr lang="en-US" sz="2400" dirty="0"/>
              <a:t>Export script to various languages</a:t>
            </a:r>
          </a:p>
          <a:p>
            <a:endParaRPr lang="en-US" sz="2400" dirty="0"/>
          </a:p>
          <a:p>
            <a:pPr marL="114300" indent="0">
              <a:buNone/>
            </a:pPr>
            <a:r>
              <a:rPr lang="en-US" sz="2400" b="1" dirty="0"/>
              <a:t>Selenium Remote Control</a:t>
            </a:r>
          </a:p>
          <a:p>
            <a:pPr marL="114300" indent="0">
              <a:buNone/>
            </a:pPr>
            <a:r>
              <a:rPr lang="en-US" sz="2400" dirty="0"/>
              <a:t>Contains two components - Selenium Server and Client libraries</a:t>
            </a:r>
          </a:p>
          <a:p>
            <a:r>
              <a:rPr lang="en-US" sz="2400" dirty="0"/>
              <a:t>Selenium Server: launches and kills browsers, performs different actions.</a:t>
            </a:r>
          </a:p>
          <a:p>
            <a:r>
              <a:rPr lang="en-US" sz="2400" dirty="0"/>
              <a:t>Client libraries:  interface for different programming languages</a:t>
            </a:r>
          </a:p>
          <a:p>
            <a:endParaRPr lang="en-US" sz="2400" dirty="0"/>
          </a:p>
          <a:p>
            <a:pPr marL="114300" indent="0">
              <a:buNone/>
            </a:pPr>
            <a:r>
              <a:rPr lang="en-US" sz="2400" b="1" dirty="0"/>
              <a:t>Selenium WebDriver (Selenium 2.0)</a:t>
            </a:r>
            <a:endParaRPr lang="en-US" sz="2400" b="1" i="1" dirty="0"/>
          </a:p>
          <a:p>
            <a:pPr marL="114300" indent="0">
              <a:buNone/>
            </a:pPr>
            <a:r>
              <a:rPr lang="en-US" sz="2400" i="1" dirty="0"/>
              <a:t>Selenium 1.0 + WebDriver = Selenium 2.0</a:t>
            </a:r>
            <a:endParaRPr lang="en-US" sz="2400" dirty="0"/>
          </a:p>
        </p:txBody>
      </p:sp>
      <p:sp>
        <p:nvSpPr>
          <p:cNvPr id="8" name="Slide Number Placeholder 2"/>
          <p:cNvSpPr txBox="1">
            <a:spLocks/>
          </p:cNvSpPr>
          <p:nvPr/>
        </p:nvSpPr>
        <p:spPr>
          <a:xfrm>
            <a:off x="720000" y="6354219"/>
            <a:ext cx="240000" cy="1846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0" tIns="0" rIns="0" bIns="0" rtlCol="0" anchor="t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defRPr sz="800" kern="1200">
                <a:solidFill>
                  <a:srgbClr val="69889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dirty="0">
                <a:solidFill>
                  <a:srgbClr val="002060"/>
                </a:solidFill>
              </a:rPr>
              <a:t>07</a:t>
            </a:r>
          </a:p>
        </p:txBody>
      </p:sp>
      <p:sp>
        <p:nvSpPr>
          <p:cNvPr id="9" name="Footer Placeholder 1"/>
          <p:cNvSpPr txBox="1">
            <a:spLocks/>
          </p:cNvSpPr>
          <p:nvPr/>
        </p:nvSpPr>
        <p:spPr>
          <a:xfrm>
            <a:off x="960001" y="6354221"/>
            <a:ext cx="4896817" cy="184666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defRPr sz="800" kern="1200" cap="all" baseline="0">
                <a:solidFill>
                  <a:srgbClr val="69889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>
                <a:solidFill>
                  <a:srgbClr val="002060"/>
                </a:solidFill>
              </a:rPr>
              <a:t>SeleniuM Training</a:t>
            </a:r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668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>
                <a:solidFill>
                  <a:schemeClr val="bg1"/>
                </a:solidFill>
              </a:rPr>
              <a:t>Selenium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z="12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Selenium</a:t>
            </a:r>
            <a:r>
              <a:rPr lang="en-US" dirty="0"/>
              <a:t> </a:t>
            </a:r>
            <a:r>
              <a:rPr lang="en-US" sz="3600" dirty="0"/>
              <a:t>IDE</a:t>
            </a:r>
            <a:br>
              <a:rPr lang="en-US" dirty="0"/>
            </a:br>
            <a:endParaRPr lang="en-GB" sz="2800" dirty="0"/>
          </a:p>
        </p:txBody>
      </p:sp>
      <p:sp>
        <p:nvSpPr>
          <p:cNvPr id="6" name="Content Placeholder 5"/>
          <p:cNvSpPr>
            <a:spLocks noGrp="1"/>
          </p:cNvSpPr>
          <p:nvPr>
            <p:ph idx="4294967295"/>
          </p:nvPr>
        </p:nvSpPr>
        <p:spPr>
          <a:xfrm>
            <a:off x="5266064" y="1393825"/>
            <a:ext cx="6632154" cy="4577317"/>
          </a:xfrm>
        </p:spPr>
        <p:txBody>
          <a:bodyPr>
            <a:normAutofit/>
          </a:bodyPr>
          <a:lstStyle/>
          <a:p>
            <a:r>
              <a:rPr lang="en-US" sz="2400" dirty="0"/>
              <a:t>The default recorded script is in </a:t>
            </a:r>
            <a:r>
              <a:rPr lang="en-US" sz="2400" dirty="0" err="1"/>
              <a:t>Selenese</a:t>
            </a:r>
            <a:r>
              <a:rPr lang="en-US" sz="2400" dirty="0"/>
              <a:t>, a form of HTML</a:t>
            </a:r>
          </a:p>
          <a:p>
            <a:endParaRPr lang="en-US" sz="2400" dirty="0"/>
          </a:p>
          <a:p>
            <a:r>
              <a:rPr lang="en-US" sz="2400" dirty="0"/>
              <a:t>All the commands are present within the IDE, and easier to code</a:t>
            </a:r>
          </a:p>
          <a:p>
            <a:endParaRPr lang="en-US" sz="2400" dirty="0"/>
          </a:p>
          <a:p>
            <a:r>
              <a:rPr lang="en-US" sz="2400" dirty="0"/>
              <a:t>The field selections or the locators are intelligently selected by the IDE when the scripts are recorded</a:t>
            </a:r>
          </a:p>
          <a:p>
            <a:endParaRPr lang="en-US" sz="2400" dirty="0"/>
          </a:p>
        </p:txBody>
      </p:sp>
      <p:pic>
        <p:nvPicPr>
          <p:cNvPr id="8" name="Content Placeholder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90" y="1393620"/>
            <a:ext cx="3916680" cy="4577522"/>
          </a:xfrm>
          <a:prstGeom prst="rect">
            <a:avLst/>
          </a:prstGeom>
        </p:spPr>
      </p:pic>
      <p:sp>
        <p:nvSpPr>
          <p:cNvPr id="9" name="Slide Number Placeholder 2"/>
          <p:cNvSpPr txBox="1">
            <a:spLocks/>
          </p:cNvSpPr>
          <p:nvPr/>
        </p:nvSpPr>
        <p:spPr>
          <a:xfrm>
            <a:off x="720000" y="6354219"/>
            <a:ext cx="240000" cy="1846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0" tIns="0" rIns="0" bIns="0" rtlCol="0" anchor="t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defRPr sz="800" kern="1200">
                <a:solidFill>
                  <a:srgbClr val="69889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dirty="0">
                <a:solidFill>
                  <a:srgbClr val="002060"/>
                </a:solidFill>
              </a:rPr>
              <a:t>08</a:t>
            </a:r>
          </a:p>
        </p:txBody>
      </p:sp>
      <p:sp>
        <p:nvSpPr>
          <p:cNvPr id="10" name="Footer Placeholder 1"/>
          <p:cNvSpPr txBox="1">
            <a:spLocks/>
          </p:cNvSpPr>
          <p:nvPr/>
        </p:nvSpPr>
        <p:spPr>
          <a:xfrm>
            <a:off x="960001" y="6354221"/>
            <a:ext cx="4896817" cy="184666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defRPr sz="800" kern="1200" cap="all" baseline="0">
                <a:solidFill>
                  <a:srgbClr val="69889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>
                <a:solidFill>
                  <a:srgbClr val="002060"/>
                </a:solidFill>
              </a:rPr>
              <a:t>SeleniuM Training</a:t>
            </a:r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284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>
                <a:solidFill>
                  <a:schemeClr val="bg1"/>
                </a:solidFill>
              </a:rPr>
              <a:t>Contributions &amp; Innovation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Selenium Commands</a:t>
            </a:r>
            <a:br>
              <a:rPr lang="en-US" dirty="0"/>
            </a:br>
            <a:endParaRPr lang="en-GB" sz="2800" dirty="0"/>
          </a:p>
        </p:txBody>
      </p:sp>
      <p:sp>
        <p:nvSpPr>
          <p:cNvPr id="6" name="Content Placeholder 5"/>
          <p:cNvSpPr>
            <a:spLocks noGrp="1"/>
          </p:cNvSpPr>
          <p:nvPr>
            <p:ph idx="4294967295"/>
          </p:nvPr>
        </p:nvSpPr>
        <p:spPr>
          <a:xfrm>
            <a:off x="6661418" y="1465262"/>
            <a:ext cx="5530582" cy="4527913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Methods for getting information about a page:</a:t>
            </a:r>
          </a:p>
          <a:p>
            <a:pPr marL="0" indent="0">
              <a:buNone/>
            </a:pPr>
            <a:endParaRPr lang="en-US" sz="2400" dirty="0"/>
          </a:p>
          <a:p>
            <a:pPr lvl="1"/>
            <a:r>
              <a:rPr lang="en-US" sz="2000" b="1" dirty="0" err="1"/>
              <a:t>getTitle</a:t>
            </a:r>
            <a:r>
              <a:rPr lang="en-US" sz="2000" b="1" dirty="0"/>
              <a:t>()</a:t>
            </a:r>
            <a:endParaRPr lang="en-US" sz="2000" dirty="0"/>
          </a:p>
          <a:p>
            <a:pPr lvl="1"/>
            <a:r>
              <a:rPr lang="en-US" sz="2000" b="1" dirty="0" err="1"/>
              <a:t>getText</a:t>
            </a:r>
            <a:r>
              <a:rPr lang="en-US" sz="2000" b="1" dirty="0"/>
              <a:t>(String locator)</a:t>
            </a:r>
            <a:endParaRPr lang="en-US" sz="2000" dirty="0"/>
          </a:p>
          <a:p>
            <a:pPr lvl="1"/>
            <a:r>
              <a:rPr lang="en-US" sz="2000" b="1" dirty="0" err="1"/>
              <a:t>getValue</a:t>
            </a:r>
            <a:r>
              <a:rPr lang="en-US" sz="2000" b="1" dirty="0"/>
              <a:t>(String locator)</a:t>
            </a:r>
            <a:endParaRPr lang="en-US" sz="2000" dirty="0"/>
          </a:p>
          <a:p>
            <a:pPr lvl="1"/>
            <a:r>
              <a:rPr lang="en-US" sz="2000" b="1" dirty="0" err="1"/>
              <a:t>isEditable</a:t>
            </a:r>
            <a:r>
              <a:rPr lang="en-US" sz="2000" b="1" dirty="0"/>
              <a:t>(String locator)</a:t>
            </a:r>
            <a:endParaRPr lang="en-US" sz="2000" dirty="0"/>
          </a:p>
          <a:p>
            <a:pPr lvl="1"/>
            <a:r>
              <a:rPr lang="en-US" sz="2000" b="1" dirty="0" err="1"/>
              <a:t>isElementPresent</a:t>
            </a:r>
            <a:r>
              <a:rPr lang="en-US" sz="2000" b="1" dirty="0"/>
              <a:t>(String locator)</a:t>
            </a:r>
            <a:endParaRPr lang="en-US" sz="2000" dirty="0"/>
          </a:p>
          <a:p>
            <a:pPr lvl="1"/>
            <a:r>
              <a:rPr lang="en-US" sz="2000" b="1" dirty="0" err="1"/>
              <a:t>getSelectedLabel</a:t>
            </a:r>
            <a:r>
              <a:rPr lang="en-US" sz="2000" b="1" dirty="0"/>
              <a:t>(String locator)</a:t>
            </a:r>
            <a:endParaRPr lang="en-US" sz="2000" dirty="0"/>
          </a:p>
          <a:p>
            <a:pPr lvl="1"/>
            <a:r>
              <a:rPr lang="en-US" sz="2000" b="1" dirty="0" err="1"/>
              <a:t>getSelectedValue</a:t>
            </a:r>
            <a:r>
              <a:rPr lang="en-US" sz="2000" b="1" dirty="0"/>
              <a:t>(String locator)</a:t>
            </a:r>
            <a:endParaRPr lang="en-US" sz="2000" dirty="0"/>
          </a:p>
          <a:p>
            <a:pPr lvl="1"/>
            <a:r>
              <a:rPr lang="en-US" sz="2000" b="1" dirty="0" err="1"/>
              <a:t>isSomethingSelected</a:t>
            </a:r>
            <a:r>
              <a:rPr lang="en-US" sz="2000" b="1" dirty="0"/>
              <a:t>(String locator)</a:t>
            </a:r>
            <a:endParaRPr lang="en-US" sz="2000" dirty="0"/>
          </a:p>
          <a:p>
            <a:pPr lvl="1"/>
            <a:r>
              <a:rPr lang="en-US" sz="2000" b="1" dirty="0" err="1"/>
              <a:t>isChecked</a:t>
            </a:r>
            <a:r>
              <a:rPr lang="en-US" sz="2000" b="1" dirty="0"/>
              <a:t>(String locator)</a:t>
            </a:r>
            <a:endParaRPr lang="en-US" sz="2000" dirty="0"/>
          </a:p>
          <a:p>
            <a:pPr lvl="1"/>
            <a:r>
              <a:rPr lang="en-US" sz="2000" b="1" dirty="0" err="1"/>
              <a:t>getAlert</a:t>
            </a:r>
            <a:r>
              <a:rPr lang="en-US" sz="2000" b="1" dirty="0"/>
              <a:t>()</a:t>
            </a:r>
            <a:endParaRPr lang="en-US" sz="1800" dirty="0"/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804684" y="1465901"/>
            <a:ext cx="4985151" cy="45272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167996" indent="-167996" algn="l" defTabSz="914377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733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35992" indent="-167996" algn="l" defTabSz="914377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defRPr sz="1733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03987" indent="-167996" algn="l" defTabSz="914377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733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71983" indent="-167996" algn="l" defTabSz="914377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733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39979" indent="-167996" algn="l" defTabSz="914377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733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The most common methods:</a:t>
            </a:r>
          </a:p>
          <a:p>
            <a:pPr marL="0" indent="0">
              <a:buNone/>
            </a:pPr>
            <a:endParaRPr lang="en-US" sz="2400" dirty="0"/>
          </a:p>
          <a:p>
            <a:pPr lvl="1"/>
            <a:r>
              <a:rPr lang="en-US" sz="2000" b="1" dirty="0"/>
              <a:t>open(String </a:t>
            </a:r>
            <a:r>
              <a:rPr lang="en-US" sz="2000" b="1" dirty="0" err="1"/>
              <a:t>url</a:t>
            </a:r>
            <a:r>
              <a:rPr lang="en-US" sz="2000" b="1" dirty="0"/>
              <a:t>)</a:t>
            </a:r>
            <a:endParaRPr lang="en-US" sz="2000" dirty="0"/>
          </a:p>
          <a:p>
            <a:pPr lvl="1"/>
            <a:r>
              <a:rPr lang="en-US" sz="2000" b="1" dirty="0"/>
              <a:t>click(String locator)</a:t>
            </a:r>
            <a:endParaRPr lang="en-US" sz="2000" dirty="0"/>
          </a:p>
          <a:p>
            <a:pPr lvl="1"/>
            <a:r>
              <a:rPr lang="en-US" sz="2000" b="1" dirty="0"/>
              <a:t>type(String locator, String value)</a:t>
            </a:r>
            <a:endParaRPr lang="en-US" sz="2000" dirty="0"/>
          </a:p>
          <a:p>
            <a:pPr lvl="1"/>
            <a:r>
              <a:rPr lang="en-US" sz="2000" b="1" dirty="0"/>
              <a:t>select(String locator, String </a:t>
            </a:r>
            <a:r>
              <a:rPr lang="en-US" sz="2000" b="1" dirty="0" err="1"/>
              <a:t>optionLocator</a:t>
            </a:r>
            <a:r>
              <a:rPr lang="en-US" sz="2000" b="1" dirty="0"/>
              <a:t>)</a:t>
            </a:r>
            <a:endParaRPr lang="en-US" sz="2000" dirty="0"/>
          </a:p>
          <a:p>
            <a:pPr lvl="1"/>
            <a:r>
              <a:rPr lang="en-US" sz="2000" b="1" dirty="0"/>
              <a:t>check(String locator)</a:t>
            </a:r>
            <a:endParaRPr lang="en-US" sz="2000" dirty="0"/>
          </a:p>
          <a:p>
            <a:pPr lvl="1"/>
            <a:r>
              <a:rPr lang="en-US" sz="2000" b="1" dirty="0" err="1"/>
              <a:t>waitForPageToLoad</a:t>
            </a:r>
            <a:r>
              <a:rPr lang="en-US" sz="2000" b="1" dirty="0"/>
              <a:t>(String </a:t>
            </a:r>
            <a:r>
              <a:rPr lang="en-US" sz="2000" b="1" dirty="0" err="1"/>
              <a:t>timeoutInMilliseconds</a:t>
            </a:r>
            <a:r>
              <a:rPr lang="en-US" sz="2000" b="1" dirty="0"/>
              <a:t>)</a:t>
            </a:r>
            <a:endParaRPr lang="en-US" sz="18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20000" y="6354219"/>
            <a:ext cx="240000" cy="184666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/>
          <a:lstStyle/>
          <a:p>
            <a:r>
              <a:rPr lang="en-GB" sz="1200" dirty="0">
                <a:solidFill>
                  <a:srgbClr val="002060"/>
                </a:solidFill>
              </a:rPr>
              <a:t>09</a:t>
            </a:r>
          </a:p>
        </p:txBody>
      </p:sp>
      <p:sp>
        <p:nvSpPr>
          <p:cNvPr id="10" name="Footer Placeholder 1"/>
          <p:cNvSpPr txBox="1">
            <a:spLocks/>
          </p:cNvSpPr>
          <p:nvPr/>
        </p:nvSpPr>
        <p:spPr>
          <a:xfrm>
            <a:off x="960001" y="6354221"/>
            <a:ext cx="4896817" cy="184666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defRPr sz="800" kern="1200" cap="all" baseline="0">
                <a:solidFill>
                  <a:srgbClr val="69889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>
                <a:solidFill>
                  <a:srgbClr val="002060"/>
                </a:solidFill>
              </a:rPr>
              <a:t>SeleniuM Training</a:t>
            </a:r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1809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>
                <a:solidFill>
                  <a:schemeClr val="bg1"/>
                </a:solidFill>
              </a:rPr>
              <a:t>Contributions &amp; Innovation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z="12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Selenium WebDriver</a:t>
            </a:r>
            <a:endParaRPr lang="en-GB" sz="2800" dirty="0"/>
          </a:p>
        </p:txBody>
      </p:sp>
      <p:sp>
        <p:nvSpPr>
          <p:cNvPr id="6" name="Content Placeholder 5"/>
          <p:cNvSpPr>
            <a:spLocks noGrp="1"/>
          </p:cNvSpPr>
          <p:nvPr>
            <p:ph idx="4294967295"/>
          </p:nvPr>
        </p:nvSpPr>
        <p:spPr>
          <a:xfrm>
            <a:off x="1439863" y="1393825"/>
            <a:ext cx="10752137" cy="4037013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Selenium-WebDriver makes direct calls to the browser using each browser’s native support for automation</a:t>
            </a:r>
          </a:p>
          <a:p>
            <a:pPr marL="114300" indent="0">
              <a:buNone/>
            </a:pPr>
            <a:endParaRPr lang="en-US" sz="2400" dirty="0"/>
          </a:p>
          <a:p>
            <a:r>
              <a:rPr lang="en-US" sz="2400" dirty="0"/>
              <a:t>It aims to provide a friendly API that’s easy to explore and understand, which will help to make your tests easier to read and maintain.</a:t>
            </a:r>
          </a:p>
          <a:p>
            <a:pPr marL="114300" indent="0">
              <a:buNone/>
            </a:pPr>
            <a:r>
              <a:rPr lang="en-US" sz="2400" dirty="0"/>
              <a:t> </a:t>
            </a:r>
          </a:p>
          <a:p>
            <a:r>
              <a:rPr lang="en-US" sz="2400" dirty="0"/>
              <a:t>It’s not tied to any particular test framework, so it can be used equally well in a unit testing or from a plain old “main” method</a:t>
            </a:r>
          </a:p>
          <a:p>
            <a:pPr marL="114300" indent="0">
              <a:buNone/>
            </a:pPr>
            <a:endParaRPr lang="en-US" sz="2400" dirty="0"/>
          </a:p>
          <a:p>
            <a:r>
              <a:rPr lang="en-US" sz="2400" dirty="0"/>
              <a:t>WebDriver acts just as any normal library: it is entirely self-contained; we don’t need to remember to start any additional processes or run any installers before using it</a:t>
            </a:r>
          </a:p>
          <a:p>
            <a:endParaRPr lang="en-US" sz="2400" dirty="0"/>
          </a:p>
        </p:txBody>
      </p:sp>
      <p:sp>
        <p:nvSpPr>
          <p:cNvPr id="9" name="Slide Number Placeholder 2"/>
          <p:cNvSpPr txBox="1">
            <a:spLocks/>
          </p:cNvSpPr>
          <p:nvPr/>
        </p:nvSpPr>
        <p:spPr>
          <a:xfrm>
            <a:off x="720000" y="6354219"/>
            <a:ext cx="240000" cy="1846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0" tIns="0" rIns="0" bIns="0" rtlCol="0" anchor="t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defRPr sz="800" kern="1200">
                <a:solidFill>
                  <a:srgbClr val="69889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dirty="0">
                <a:solidFill>
                  <a:srgbClr val="002060"/>
                </a:solidFill>
              </a:rPr>
              <a:t>10</a:t>
            </a:r>
          </a:p>
        </p:txBody>
      </p:sp>
      <p:sp>
        <p:nvSpPr>
          <p:cNvPr id="10" name="Footer Placeholder 1"/>
          <p:cNvSpPr txBox="1">
            <a:spLocks/>
          </p:cNvSpPr>
          <p:nvPr/>
        </p:nvSpPr>
        <p:spPr>
          <a:xfrm>
            <a:off x="960001" y="6354221"/>
            <a:ext cx="4896817" cy="184666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defRPr sz="800" kern="1200" cap="all" baseline="0">
                <a:solidFill>
                  <a:srgbClr val="69889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>
                <a:solidFill>
                  <a:srgbClr val="002060"/>
                </a:solidFill>
              </a:rPr>
              <a:t>SeleniuM Training</a:t>
            </a:r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04899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>
                <a:solidFill>
                  <a:schemeClr val="bg1"/>
                </a:solidFill>
              </a:rPr>
              <a:t>Contributions &amp; Innovation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z="12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Element Locators</a:t>
            </a:r>
            <a:endParaRPr lang="en-GB" sz="28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20089" y="1393620"/>
            <a:ext cx="10752075" cy="1856356"/>
          </a:xfrm>
          <a:prstGeom prst="rect">
            <a:avLst/>
          </a:prstGeom>
        </p:spPr>
        <p:txBody>
          <a:bodyPr numCol="2">
            <a:normAutofit/>
          </a:bodyPr>
          <a:lstStyle>
            <a:lvl1pPr marL="167996" indent="-167996" algn="l" defTabSz="914377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733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35992" indent="-167996" algn="l" defTabSz="914377" rtl="0" eaLnBrk="1" latinLnBrk="0" hangingPunct="1">
              <a:lnSpc>
                <a:spcPct val="11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733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03987" indent="-167996" algn="l" defTabSz="914377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733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71983" indent="-167996" algn="l" defTabSz="914377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733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39979" indent="-167996" algn="l" defTabSz="914377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733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Class Name	</a:t>
            </a:r>
          </a:p>
          <a:p>
            <a:r>
              <a:rPr lang="en-US" sz="2400" dirty="0"/>
              <a:t>cssSelector</a:t>
            </a:r>
          </a:p>
          <a:p>
            <a:r>
              <a:rPr lang="en-US" sz="2400" b="1" dirty="0">
                <a:solidFill>
                  <a:srgbClr val="002060"/>
                </a:solidFill>
              </a:rPr>
              <a:t>Id</a:t>
            </a:r>
          </a:p>
          <a:p>
            <a:r>
              <a:rPr lang="en-US" sz="2400" dirty="0"/>
              <a:t>Link Text</a:t>
            </a:r>
          </a:p>
          <a:p>
            <a:r>
              <a:rPr lang="en-US" sz="2400" b="1" dirty="0">
                <a:solidFill>
                  <a:srgbClr val="002060"/>
                </a:solidFill>
              </a:rPr>
              <a:t>Name</a:t>
            </a:r>
          </a:p>
          <a:p>
            <a:r>
              <a:rPr lang="en-US" sz="2400" dirty="0"/>
              <a:t>Tag Name</a:t>
            </a:r>
          </a:p>
          <a:p>
            <a:r>
              <a:rPr lang="en-US" sz="2400" b="1" dirty="0"/>
              <a:t>Xpath</a:t>
            </a:r>
          </a:p>
          <a:p>
            <a:endParaRPr lang="en-US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386" y="3494863"/>
            <a:ext cx="10667479" cy="2479793"/>
          </a:xfrm>
          <a:prstGeom prst="rect">
            <a:avLst/>
          </a:prstGeom>
        </p:spPr>
      </p:pic>
      <p:sp>
        <p:nvSpPr>
          <p:cNvPr id="10" name="Slide Number Placeholder 2"/>
          <p:cNvSpPr txBox="1">
            <a:spLocks/>
          </p:cNvSpPr>
          <p:nvPr/>
        </p:nvSpPr>
        <p:spPr>
          <a:xfrm>
            <a:off x="720000" y="6354219"/>
            <a:ext cx="240000" cy="1846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0" tIns="0" rIns="0" bIns="0" rtlCol="0" anchor="t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defRPr sz="800" kern="1200">
                <a:solidFill>
                  <a:srgbClr val="69889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dirty="0">
                <a:solidFill>
                  <a:srgbClr val="002060"/>
                </a:solidFill>
              </a:rPr>
              <a:t>11</a:t>
            </a:r>
          </a:p>
        </p:txBody>
      </p:sp>
      <p:sp>
        <p:nvSpPr>
          <p:cNvPr id="11" name="Footer Placeholder 1"/>
          <p:cNvSpPr txBox="1">
            <a:spLocks/>
          </p:cNvSpPr>
          <p:nvPr/>
        </p:nvSpPr>
        <p:spPr>
          <a:xfrm>
            <a:off x="960001" y="6347871"/>
            <a:ext cx="4896817" cy="184666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defRPr sz="800" kern="1200" cap="all" baseline="0">
                <a:solidFill>
                  <a:srgbClr val="69889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>
                <a:solidFill>
                  <a:srgbClr val="002060"/>
                </a:solidFill>
              </a:rPr>
              <a:t>SeleniuM Training</a:t>
            </a:r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08525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>
                <a:solidFill>
                  <a:schemeClr val="bg1"/>
                </a:solidFill>
              </a:rPr>
              <a:t>Contributions &amp; Innovation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z="12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Xpath</a:t>
            </a:r>
            <a:endParaRPr lang="en-GB" sz="2800" dirty="0"/>
          </a:p>
        </p:txBody>
      </p:sp>
      <p:pic>
        <p:nvPicPr>
          <p:cNvPr id="11" name="Content Placeholder 6"/>
          <p:cNvPicPr>
            <a:picLocks noGrp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128" y="1329257"/>
            <a:ext cx="8729997" cy="222832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60000" y="3557583"/>
            <a:ext cx="1031025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lvl="0" indent="0">
              <a:buNone/>
            </a:pPr>
            <a:r>
              <a:rPr lang="en-US" dirty="0"/>
              <a:t>In the above html, if we need to identify tag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&lt;a&gt;</a:t>
            </a:r>
            <a:r>
              <a:rPr lang="en-US" dirty="0"/>
              <a:t>, </a:t>
            </a:r>
            <a:r>
              <a:rPr lang="en-US" dirty="0" err="1"/>
              <a:t>xpath</a:t>
            </a:r>
            <a:r>
              <a:rPr lang="en-US" dirty="0"/>
              <a:t> will be,</a:t>
            </a:r>
          </a:p>
          <a:p>
            <a:pPr marL="114300" indent="0">
              <a:buNone/>
            </a:pPr>
            <a:r>
              <a:rPr lang="en-US" dirty="0">
                <a:solidFill>
                  <a:srgbClr val="0070C0"/>
                </a:solidFill>
              </a:rPr>
              <a:t>Xpath: </a:t>
            </a:r>
            <a:r>
              <a:rPr lang="en-US" b="1" dirty="0"/>
              <a:t>//a[@id=’</a:t>
            </a:r>
            <a:r>
              <a:rPr lang="en-US" b="1" dirty="0" err="1"/>
              <a:t>dood</a:t>
            </a:r>
            <a:r>
              <a:rPr lang="en-US" b="1" dirty="0"/>
              <a:t>’]</a:t>
            </a:r>
          </a:p>
          <a:p>
            <a:pPr marL="114300" indent="0">
              <a:buNone/>
            </a:pPr>
            <a:endParaRPr lang="en-US" b="1" dirty="0"/>
          </a:p>
          <a:p>
            <a:pPr marL="114300" lvl="0" indent="0">
              <a:buNone/>
            </a:pPr>
            <a:r>
              <a:rPr lang="en-US" dirty="0"/>
              <a:t>In the above html, if we need to identify tag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&lt;a&gt;</a:t>
            </a:r>
            <a:r>
              <a:rPr lang="en-US" dirty="0"/>
              <a:t>, from parent tag </a:t>
            </a:r>
            <a:r>
              <a:rPr lang="en-US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=”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lga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/>
              <a:t>, </a:t>
            </a:r>
            <a:r>
              <a:rPr lang="en-US" dirty="0" err="1"/>
              <a:t>xpath</a:t>
            </a:r>
            <a:r>
              <a:rPr lang="en-US" dirty="0"/>
              <a:t> will be</a:t>
            </a:r>
          </a:p>
          <a:p>
            <a:pPr marL="114300" indent="0">
              <a:buNone/>
            </a:pPr>
            <a:r>
              <a:rPr lang="en-US" dirty="0">
                <a:solidFill>
                  <a:srgbClr val="0070C0"/>
                </a:solidFill>
              </a:rPr>
              <a:t>Xpath: </a:t>
            </a:r>
            <a:r>
              <a:rPr lang="en-US" b="1" dirty="0"/>
              <a:t>//div[@id=’</a:t>
            </a:r>
            <a:r>
              <a:rPr lang="en-US" b="1" dirty="0" err="1"/>
              <a:t>lga</a:t>
            </a:r>
            <a:r>
              <a:rPr lang="en-US" b="1" dirty="0"/>
              <a:t>’]/a</a:t>
            </a:r>
          </a:p>
          <a:p>
            <a:pPr marL="114300" indent="0">
              <a:buNone/>
            </a:pPr>
            <a:endParaRPr lang="en-US" b="1" dirty="0"/>
          </a:p>
          <a:p>
            <a:pPr marL="114300" lvl="0" indent="0">
              <a:buNone/>
            </a:pPr>
            <a:r>
              <a:rPr lang="en-US" dirty="0"/>
              <a:t>In the above html, if we need to identify tag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&lt;a&gt;</a:t>
            </a:r>
            <a:r>
              <a:rPr lang="en-US" dirty="0"/>
              <a:t>, from parent tag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&lt;body&gt;</a:t>
            </a:r>
            <a:r>
              <a:rPr lang="en-US" dirty="0"/>
              <a:t>, </a:t>
            </a:r>
            <a:r>
              <a:rPr lang="en-US" dirty="0" err="1"/>
              <a:t>xpath</a:t>
            </a:r>
            <a:r>
              <a:rPr lang="en-US" dirty="0"/>
              <a:t> will be</a:t>
            </a:r>
          </a:p>
          <a:p>
            <a:pPr marL="114300" indent="0">
              <a:buNone/>
            </a:pPr>
            <a:r>
              <a:rPr lang="en-US" dirty="0">
                <a:solidFill>
                  <a:srgbClr val="0070C0"/>
                </a:solidFill>
              </a:rPr>
              <a:t>Xpath</a:t>
            </a:r>
            <a:r>
              <a:rPr lang="en-US" dirty="0"/>
              <a:t>: </a:t>
            </a:r>
            <a:r>
              <a:rPr lang="en-US" b="1" dirty="0"/>
              <a:t>//body/div[3]/a</a:t>
            </a:r>
            <a:r>
              <a:rPr lang="en-US" dirty="0"/>
              <a:t>  (notice that we have not used attribute with body since its unique)</a:t>
            </a:r>
            <a:endParaRPr lang="en-US" b="1" dirty="0"/>
          </a:p>
        </p:txBody>
      </p:sp>
      <p:sp>
        <p:nvSpPr>
          <p:cNvPr id="8" name="Slide Number Placeholder 2"/>
          <p:cNvSpPr txBox="1">
            <a:spLocks/>
          </p:cNvSpPr>
          <p:nvPr/>
        </p:nvSpPr>
        <p:spPr>
          <a:xfrm>
            <a:off x="720000" y="6354219"/>
            <a:ext cx="240000" cy="1846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0" tIns="0" rIns="0" bIns="0" rtlCol="0" anchor="t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defRPr sz="800" kern="1200">
                <a:solidFill>
                  <a:srgbClr val="69889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dirty="0">
                <a:solidFill>
                  <a:srgbClr val="002060"/>
                </a:solidFill>
              </a:rPr>
              <a:t>12</a:t>
            </a:r>
          </a:p>
        </p:txBody>
      </p:sp>
      <p:sp>
        <p:nvSpPr>
          <p:cNvPr id="9" name="Footer Placeholder 1"/>
          <p:cNvSpPr txBox="1">
            <a:spLocks/>
          </p:cNvSpPr>
          <p:nvPr/>
        </p:nvSpPr>
        <p:spPr>
          <a:xfrm>
            <a:off x="960001" y="6354221"/>
            <a:ext cx="4896817" cy="184666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defRPr sz="800" kern="1200" cap="all" baseline="0">
                <a:solidFill>
                  <a:srgbClr val="69889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>
                <a:solidFill>
                  <a:srgbClr val="002060"/>
                </a:solidFill>
              </a:rPr>
              <a:t>SeleniuM Training</a:t>
            </a:r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4298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>
                <a:solidFill>
                  <a:schemeClr val="bg1"/>
                </a:solidFill>
              </a:rPr>
              <a:t>Contributions &amp; Innovation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z="12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Developer Tools</a:t>
            </a:r>
            <a:endParaRPr lang="en-GB" sz="2800" dirty="0"/>
          </a:p>
        </p:txBody>
      </p:sp>
      <p:sp>
        <p:nvSpPr>
          <p:cNvPr id="5" name="Rectangle 4"/>
          <p:cNvSpPr/>
          <p:nvPr/>
        </p:nvSpPr>
        <p:spPr>
          <a:xfrm>
            <a:off x="720089" y="1311007"/>
            <a:ext cx="1055016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Internet Explorer</a:t>
            </a:r>
          </a:p>
          <a:p>
            <a:pPr lvl="1"/>
            <a:r>
              <a:rPr lang="en-US" sz="2000" dirty="0"/>
              <a:t>IE Developer Toolbar</a:t>
            </a:r>
          </a:p>
          <a:p>
            <a:pPr lvl="2"/>
            <a:r>
              <a:rPr lang="en-US" sz="2000" dirty="0"/>
              <a:t>IE 6, 7 - </a:t>
            </a:r>
            <a:r>
              <a:rPr lang="en-US" sz="2000" dirty="0">
                <a:hlinkClick r:id="rId3"/>
              </a:rPr>
              <a:t>http://www.microsoft.com/download/en/details.aspx?id=18359</a:t>
            </a:r>
            <a:r>
              <a:rPr lang="en-US" sz="2000" dirty="0"/>
              <a:t> </a:t>
            </a:r>
          </a:p>
          <a:p>
            <a:pPr lvl="2"/>
            <a:r>
              <a:rPr lang="en-US" sz="2000" dirty="0"/>
              <a:t>IE 8, 9 - Integrated</a:t>
            </a:r>
          </a:p>
          <a:p>
            <a:r>
              <a:rPr lang="en-US" sz="2000" b="1" dirty="0"/>
              <a:t>Mozilla Firefox</a:t>
            </a:r>
          </a:p>
          <a:p>
            <a:pPr lvl="1"/>
            <a:r>
              <a:rPr lang="en-US" sz="2000" dirty="0"/>
              <a:t>Add-ons</a:t>
            </a:r>
          </a:p>
          <a:p>
            <a:pPr lvl="2"/>
            <a:r>
              <a:rPr lang="en-US" sz="2000" dirty="0"/>
              <a:t>Firebug - </a:t>
            </a:r>
            <a:r>
              <a:rPr lang="en-US" sz="2000" dirty="0">
                <a:hlinkClick r:id="rId4"/>
              </a:rPr>
              <a:t>http://getfirebug.com</a:t>
            </a:r>
            <a:endParaRPr lang="en-US" sz="2000" dirty="0"/>
          </a:p>
          <a:p>
            <a:pPr lvl="2"/>
            <a:r>
              <a:rPr lang="en-US" sz="2000" dirty="0" err="1"/>
              <a:t>Firepath</a:t>
            </a:r>
            <a:r>
              <a:rPr lang="en-US" sz="2000" dirty="0"/>
              <a:t> - </a:t>
            </a:r>
            <a:r>
              <a:rPr lang="en-US" sz="2000" dirty="0">
                <a:hlinkClick r:id="rId5"/>
              </a:rPr>
              <a:t>https://addons.mozilla.org/en-US/firefox/addon/firepath/</a:t>
            </a:r>
            <a:endParaRPr lang="en-US" sz="2000" dirty="0"/>
          </a:p>
          <a:p>
            <a:pPr lvl="2"/>
            <a:r>
              <a:rPr lang="en-US" sz="2000" dirty="0"/>
              <a:t>Xpath checker - </a:t>
            </a:r>
            <a:r>
              <a:rPr lang="en-US" sz="2000" dirty="0">
                <a:hlinkClick r:id="rId6"/>
              </a:rPr>
              <a:t>https://addons.mozilla.org/en-us/firefox/addon/xpath-checker/</a:t>
            </a:r>
            <a:r>
              <a:rPr lang="en-US" sz="2000" dirty="0"/>
              <a:t> </a:t>
            </a:r>
          </a:p>
          <a:p>
            <a:pPr lvl="2"/>
            <a:r>
              <a:rPr lang="en-US" sz="2000" dirty="0" err="1"/>
              <a:t>Xpather</a:t>
            </a:r>
            <a:r>
              <a:rPr lang="en-US" sz="2000" dirty="0"/>
              <a:t> – </a:t>
            </a:r>
            <a:r>
              <a:rPr lang="en-US" sz="2000" dirty="0">
                <a:hlinkClick r:id="rId7"/>
              </a:rPr>
              <a:t>http://xpath.alephzarro.com</a:t>
            </a:r>
            <a:endParaRPr lang="en-US" sz="2000" dirty="0"/>
          </a:p>
          <a:p>
            <a:r>
              <a:rPr lang="en-US" sz="2000" b="1" dirty="0"/>
              <a:t>Opera</a:t>
            </a:r>
          </a:p>
          <a:p>
            <a:pPr lvl="1"/>
            <a:r>
              <a:rPr lang="en-US" sz="2000" dirty="0"/>
              <a:t>DragonFly - Integrated</a:t>
            </a:r>
          </a:p>
          <a:p>
            <a:r>
              <a:rPr lang="en-US" sz="2000" b="1" dirty="0"/>
              <a:t>Chrome/Safari</a:t>
            </a:r>
          </a:p>
          <a:p>
            <a:pPr lvl="1"/>
            <a:r>
              <a:rPr lang="en-US" sz="2000" dirty="0"/>
              <a:t>Web Inspector - Integrated</a:t>
            </a:r>
            <a:endParaRPr lang="en-US" dirty="0"/>
          </a:p>
        </p:txBody>
      </p:sp>
      <p:sp>
        <p:nvSpPr>
          <p:cNvPr id="8" name="Slide Number Placeholder 2"/>
          <p:cNvSpPr txBox="1">
            <a:spLocks/>
          </p:cNvSpPr>
          <p:nvPr/>
        </p:nvSpPr>
        <p:spPr>
          <a:xfrm>
            <a:off x="720000" y="6354219"/>
            <a:ext cx="240000" cy="1846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0" tIns="0" rIns="0" bIns="0" rtlCol="0" anchor="t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defRPr sz="800" kern="1200">
                <a:solidFill>
                  <a:srgbClr val="69889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dirty="0">
                <a:solidFill>
                  <a:srgbClr val="002060"/>
                </a:solidFill>
              </a:rPr>
              <a:t>13</a:t>
            </a:r>
          </a:p>
        </p:txBody>
      </p:sp>
      <p:sp>
        <p:nvSpPr>
          <p:cNvPr id="9" name="Footer Placeholder 1"/>
          <p:cNvSpPr txBox="1">
            <a:spLocks/>
          </p:cNvSpPr>
          <p:nvPr/>
        </p:nvSpPr>
        <p:spPr>
          <a:xfrm>
            <a:off x="960001" y="6354221"/>
            <a:ext cx="4896817" cy="184666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defRPr sz="800" kern="1200" cap="all" baseline="0">
                <a:solidFill>
                  <a:srgbClr val="69889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>
                <a:solidFill>
                  <a:srgbClr val="002060"/>
                </a:solidFill>
              </a:rPr>
              <a:t>SeleniuM Training</a:t>
            </a:r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9712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>
                <a:solidFill>
                  <a:schemeClr val="bg1"/>
                </a:solidFill>
              </a:rPr>
              <a:t>Contributions &amp; Innovation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z="12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Sample WebDriver Test</a:t>
            </a:r>
            <a:endParaRPr lang="en-GB" sz="2800" dirty="0"/>
          </a:p>
        </p:txBody>
      </p:sp>
      <p:sp>
        <p:nvSpPr>
          <p:cNvPr id="5" name="Rectangle 4"/>
          <p:cNvSpPr/>
          <p:nvPr/>
        </p:nvSpPr>
        <p:spPr>
          <a:xfrm>
            <a:off x="720090" y="1070240"/>
            <a:ext cx="10495081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1600" b="1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Selenium2Example {</a:t>
            </a:r>
          </a:p>
          <a:p>
            <a:pPr marL="11430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	</a:t>
            </a:r>
            <a:r>
              <a:rPr lang="en-US" sz="1600" b="1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void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main(String[]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1234440" lvl="3"/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>
                <a:solidFill>
                  <a:srgbClr val="00743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Create a new instance of chrome driver. </a:t>
            </a:r>
          </a:p>
          <a:p>
            <a:pPr marL="1234440" lvl="3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System.setProperty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600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webdriver.chrome.driver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","</a:t>
            </a:r>
            <a:r>
              <a:rPr lang="en-US" sz="1600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chromedriver.exe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"); 	</a:t>
            </a:r>
          </a:p>
          <a:p>
            <a:pPr marL="1234440" lvl="3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WebDriver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driver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ChromeDriver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1234440" lvl="3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>
                <a:solidFill>
                  <a:srgbClr val="00743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And now use this to visit Google</a:t>
            </a:r>
          </a:p>
          <a:p>
            <a:pPr marL="1234440" lvl="3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driver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.get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"</a:t>
            </a:r>
            <a:r>
              <a:rPr lang="en-US" sz="16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http://www.google.com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 );		</a:t>
            </a:r>
          </a:p>
          <a:p>
            <a:pPr marL="1234440" lvl="3"/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>
                <a:solidFill>
                  <a:srgbClr val="00743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//Find the text input element by its name</a:t>
            </a:r>
          </a:p>
          <a:p>
            <a:pPr marL="1234440" lvl="3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WebElement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element = </a:t>
            </a:r>
            <a:r>
              <a:rPr lang="en-US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driver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.findElement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(By.name( "</a:t>
            </a:r>
            <a:r>
              <a:rPr lang="en-US" sz="16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 ));</a:t>
            </a:r>
          </a:p>
          <a:p>
            <a:pPr marL="1234440" lvl="3"/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>
                <a:solidFill>
                  <a:srgbClr val="00743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Enter something to search for</a:t>
            </a:r>
          </a:p>
          <a:p>
            <a:pPr marL="1234440" lvl="3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element.sendKeys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"</a:t>
            </a:r>
            <a:r>
              <a:rPr lang="en-US" sz="16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Cheese!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 );</a:t>
            </a:r>
          </a:p>
          <a:p>
            <a:pPr marL="1234440" lvl="3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>
                <a:solidFill>
                  <a:srgbClr val="00743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Now submit the form. WebDriver will find the form from the element</a:t>
            </a:r>
          </a:p>
          <a:p>
            <a:pPr marL="1234440" lvl="3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element.submit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1234440" lvl="3"/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>
                <a:solidFill>
                  <a:srgbClr val="00743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Check the title of the page</a:t>
            </a:r>
          </a:p>
          <a:p>
            <a:pPr marL="1234440" lvl="3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sz="1600" b="1" i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"</a:t>
            </a:r>
            <a:r>
              <a:rPr lang="en-US" sz="16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Page title is: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 + </a:t>
            </a:r>
            <a:r>
              <a:rPr lang="en-US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driver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.getTitle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1234440" lvl="3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>
                <a:solidFill>
                  <a:srgbClr val="00743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//Close the browser</a:t>
            </a:r>
          </a:p>
          <a:p>
            <a:pPr marL="1234440" lvl="3"/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driver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.close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 	</a:t>
            </a:r>
          </a:p>
          <a:p>
            <a:pPr marL="1234440" lvl="3"/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driver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.quit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11430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	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1430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Slide Number Placeholder 2"/>
          <p:cNvSpPr txBox="1">
            <a:spLocks/>
          </p:cNvSpPr>
          <p:nvPr/>
        </p:nvSpPr>
        <p:spPr>
          <a:xfrm>
            <a:off x="720000" y="6354219"/>
            <a:ext cx="240000" cy="1846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0" tIns="0" rIns="0" bIns="0" rtlCol="0" anchor="t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defRPr sz="800" kern="1200">
                <a:solidFill>
                  <a:srgbClr val="69889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dirty="0">
                <a:solidFill>
                  <a:srgbClr val="002060"/>
                </a:solidFill>
              </a:rPr>
              <a:t>14</a:t>
            </a:r>
          </a:p>
        </p:txBody>
      </p:sp>
      <p:sp>
        <p:nvSpPr>
          <p:cNvPr id="9" name="Footer Placeholder 1"/>
          <p:cNvSpPr txBox="1">
            <a:spLocks/>
          </p:cNvSpPr>
          <p:nvPr/>
        </p:nvSpPr>
        <p:spPr>
          <a:xfrm>
            <a:off x="960001" y="6354221"/>
            <a:ext cx="4896817" cy="184666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defRPr sz="800" kern="1200" cap="all" baseline="0">
                <a:solidFill>
                  <a:srgbClr val="69889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>
                <a:solidFill>
                  <a:srgbClr val="002060"/>
                </a:solidFill>
              </a:rPr>
              <a:t>SeleniuM Training</a:t>
            </a:r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1659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9169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/>
              <a:t>Selenium Training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0000" y="3512556"/>
            <a:ext cx="9384000" cy="707886"/>
          </a:xfrm>
        </p:spPr>
        <p:txBody>
          <a:bodyPr/>
          <a:lstStyle/>
          <a:p>
            <a:r>
              <a:rPr lang="en-US" dirty="0"/>
              <a:t>VIKRAM </a:t>
            </a:r>
            <a:br>
              <a:rPr lang="en-US" dirty="0"/>
            </a:br>
            <a:r>
              <a:rPr lang="en-US" dirty="0"/>
              <a:t>Kamalesh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720000" y="6238210"/>
            <a:ext cx="9384000" cy="205184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Evry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5604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165"/>
    </mc:Choice>
    <mc:Fallback xmlns="">
      <p:transition spd="slow" advTm="31165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3600" dirty="0"/>
              <a:t>Agenda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27"/>
          </p:nvPr>
        </p:nvSpPr>
        <p:spPr>
          <a:xfrm>
            <a:off x="720091" y="2445744"/>
            <a:ext cx="10752075" cy="4087257"/>
          </a:xfrm>
        </p:spPr>
        <p:txBody>
          <a:bodyPr>
            <a:noAutofit/>
          </a:bodyPr>
          <a:lstStyle/>
          <a:p>
            <a:r>
              <a:rPr lang="en-US" sz="2800" b="1" dirty="0"/>
              <a:t>Automation Basics</a:t>
            </a:r>
          </a:p>
          <a:p>
            <a:r>
              <a:rPr lang="en-US" sz="2800" dirty="0"/>
              <a:t>What is Selenium?</a:t>
            </a:r>
          </a:p>
          <a:p>
            <a:r>
              <a:rPr lang="en-US" sz="2800" dirty="0"/>
              <a:t>Selenium components</a:t>
            </a:r>
          </a:p>
          <a:p>
            <a:r>
              <a:rPr lang="en-US" sz="2800" dirty="0"/>
              <a:t>Selenium IDE</a:t>
            </a:r>
          </a:p>
          <a:p>
            <a:pPr lvl="1"/>
            <a:r>
              <a:rPr lang="en-US" sz="2400" dirty="0"/>
              <a:t>Selenium Commands</a:t>
            </a:r>
          </a:p>
          <a:p>
            <a:r>
              <a:rPr lang="en-US" sz="2800" dirty="0"/>
              <a:t>Selenium WebDriver	</a:t>
            </a:r>
          </a:p>
          <a:p>
            <a:r>
              <a:rPr lang="en-US" sz="2800" dirty="0"/>
              <a:t>Element Locators</a:t>
            </a:r>
          </a:p>
          <a:p>
            <a:pPr lvl="1"/>
            <a:r>
              <a:rPr lang="en-US" sz="2400" dirty="0"/>
              <a:t>Xpath</a:t>
            </a:r>
          </a:p>
          <a:p>
            <a:r>
              <a:rPr lang="en-US" sz="2800" dirty="0"/>
              <a:t>Developer Tools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91437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042"/>
    </mc:Choice>
    <mc:Fallback xmlns="">
      <p:transition spd="slow" advTm="23042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960001" y="6354221"/>
            <a:ext cx="4896817" cy="184666"/>
          </a:xfrm>
        </p:spPr>
        <p:txBody>
          <a:bodyPr/>
          <a:lstStyle/>
          <a:p>
            <a:r>
              <a:rPr lang="en-GB" sz="1200" dirty="0" err="1">
                <a:solidFill>
                  <a:srgbClr val="002060"/>
                </a:solidFill>
              </a:rPr>
              <a:t>SeleniuM</a:t>
            </a:r>
            <a:r>
              <a:rPr lang="en-GB" sz="1200" dirty="0">
                <a:solidFill>
                  <a:srgbClr val="002060"/>
                </a:solidFill>
              </a:rPr>
              <a:t> Training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20000" y="6354219"/>
            <a:ext cx="240000" cy="184666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/>
          <a:lstStyle/>
          <a:p>
            <a:r>
              <a:rPr lang="en-GB" sz="1200" dirty="0">
                <a:solidFill>
                  <a:srgbClr val="002060"/>
                </a:solidFill>
              </a:rPr>
              <a:t>01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What</a:t>
            </a:r>
            <a:r>
              <a:rPr lang="en-US" dirty="0"/>
              <a:t> </a:t>
            </a:r>
            <a:r>
              <a:rPr lang="en-US" sz="3200" dirty="0"/>
              <a:t>is Automation?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294967295"/>
          </p:nvPr>
        </p:nvSpPr>
        <p:spPr>
          <a:xfrm>
            <a:off x="1222873" y="1911350"/>
            <a:ext cx="10708394" cy="325913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• Automated testing is a process in which software tools execute pre-scripted tests on a software application.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• Test cases are executed with the assistance of tools, scripts, and software.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• Automated testing tools are capable of executing tests, reporting outcomes and comparing results with earlier test runs. Tests carried out with these tools can be run repeatedly.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64994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960001" y="6354221"/>
            <a:ext cx="4896817" cy="184666"/>
          </a:xfrm>
        </p:spPr>
        <p:txBody>
          <a:bodyPr/>
          <a:lstStyle/>
          <a:p>
            <a:r>
              <a:rPr lang="en-GB" sz="1200" dirty="0" err="1">
                <a:solidFill>
                  <a:srgbClr val="002060"/>
                </a:solidFill>
              </a:rPr>
              <a:t>SeleniuM</a:t>
            </a:r>
            <a:r>
              <a:rPr lang="en-GB" sz="1200" dirty="0">
                <a:solidFill>
                  <a:srgbClr val="002060"/>
                </a:solidFill>
              </a:rPr>
              <a:t> Training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20000" y="6354219"/>
            <a:ext cx="240000" cy="184666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/>
          <a:lstStyle/>
          <a:p>
            <a:r>
              <a:rPr lang="en-GB" sz="1200" dirty="0">
                <a:solidFill>
                  <a:srgbClr val="002060"/>
                </a:solidFill>
              </a:rPr>
              <a:t>02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What to Automate?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4294967295"/>
          </p:nvPr>
        </p:nvSpPr>
        <p:spPr>
          <a:xfrm>
            <a:off x="1439863" y="1911350"/>
            <a:ext cx="10752137" cy="325913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• Static and Repetitive Tests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• Regression Testing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• Smoke Testing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• Data Driven Testing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64864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960001" y="6354221"/>
            <a:ext cx="4896817" cy="184666"/>
          </a:xfrm>
        </p:spPr>
        <p:txBody>
          <a:bodyPr/>
          <a:lstStyle/>
          <a:p>
            <a:r>
              <a:rPr lang="en-GB" sz="1200" dirty="0" err="1">
                <a:solidFill>
                  <a:srgbClr val="002060"/>
                </a:solidFill>
              </a:rPr>
              <a:t>SeleniuM</a:t>
            </a:r>
            <a:r>
              <a:rPr lang="en-GB" sz="1200" dirty="0">
                <a:solidFill>
                  <a:srgbClr val="002060"/>
                </a:solidFill>
              </a:rPr>
              <a:t> Training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20000" y="6354219"/>
            <a:ext cx="240000" cy="184666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/>
          <a:lstStyle/>
          <a:p>
            <a:r>
              <a:rPr lang="en-GB" sz="1200" dirty="0">
                <a:solidFill>
                  <a:srgbClr val="002060"/>
                </a:solidFill>
              </a:rPr>
              <a:t>03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Why Automation Testing?</a:t>
            </a:r>
            <a:endParaRPr lang="en-GB" sz="2800" dirty="0"/>
          </a:p>
        </p:txBody>
      </p:sp>
      <p:sp>
        <p:nvSpPr>
          <p:cNvPr id="6" name="Content Placeholder 5"/>
          <p:cNvSpPr>
            <a:spLocks noGrp="1"/>
          </p:cNvSpPr>
          <p:nvPr>
            <p:ph idx="4294967295"/>
          </p:nvPr>
        </p:nvSpPr>
        <p:spPr>
          <a:xfrm>
            <a:off x="1439863" y="1911350"/>
            <a:ext cx="10752137" cy="3259138"/>
          </a:xfrm>
        </p:spPr>
        <p:txBody>
          <a:bodyPr/>
          <a:lstStyle/>
          <a:p>
            <a:r>
              <a:rPr lang="en-US" sz="2400" dirty="0"/>
              <a:t>Increase the effectiveness, efficiency and coverage of your software testing.</a:t>
            </a:r>
          </a:p>
          <a:p>
            <a:pPr marL="114300" indent="0">
              <a:buNone/>
            </a:pPr>
            <a:endParaRPr lang="en-US" sz="2400" dirty="0"/>
          </a:p>
          <a:p>
            <a:pPr fontAlgn="base"/>
            <a:r>
              <a:rPr lang="en-US" sz="2400" dirty="0"/>
              <a:t>Improves accuracy and reduces execution time</a:t>
            </a:r>
          </a:p>
          <a:p>
            <a:pPr marL="114300" indent="0">
              <a:buNone/>
            </a:pPr>
            <a:endParaRPr lang="en-US" sz="2400" dirty="0"/>
          </a:p>
          <a:p>
            <a:r>
              <a:rPr lang="en-US" sz="2400" dirty="0"/>
              <a:t>Reduce maintenance effort and rework.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06759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960001" y="6354221"/>
            <a:ext cx="4896817" cy="184666"/>
          </a:xfrm>
        </p:spPr>
        <p:txBody>
          <a:bodyPr/>
          <a:lstStyle/>
          <a:p>
            <a:r>
              <a:rPr lang="en-GB" sz="1200" dirty="0" err="1">
                <a:solidFill>
                  <a:srgbClr val="002060"/>
                </a:solidFill>
              </a:rPr>
              <a:t>SeleniuM</a:t>
            </a:r>
            <a:r>
              <a:rPr lang="en-GB" sz="1200" dirty="0">
                <a:solidFill>
                  <a:srgbClr val="002060"/>
                </a:solidFill>
              </a:rPr>
              <a:t> Training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20000" y="6354219"/>
            <a:ext cx="240000" cy="184666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/>
          <a:lstStyle/>
          <a:p>
            <a:r>
              <a:rPr lang="en-GB" sz="1200" dirty="0">
                <a:solidFill>
                  <a:srgbClr val="002060"/>
                </a:solidFill>
              </a:rPr>
              <a:t>04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0091" y="504488"/>
            <a:ext cx="8445943" cy="1333699"/>
          </a:xfrm>
        </p:spPr>
        <p:txBody>
          <a:bodyPr>
            <a:normAutofit/>
          </a:bodyPr>
          <a:lstStyle/>
          <a:p>
            <a:r>
              <a:rPr lang="en-US" sz="3200" dirty="0"/>
              <a:t>Advantages of Automation over Manual</a:t>
            </a:r>
            <a:endParaRPr lang="en-GB" sz="2800" dirty="0"/>
          </a:p>
        </p:txBody>
      </p:sp>
      <p:pic>
        <p:nvPicPr>
          <p:cNvPr id="7" name="table" descr="image00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601" y="1355075"/>
            <a:ext cx="9033833" cy="3955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1351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960001" y="6354221"/>
            <a:ext cx="4896817" cy="184666"/>
          </a:xfrm>
        </p:spPr>
        <p:txBody>
          <a:bodyPr/>
          <a:lstStyle/>
          <a:p>
            <a:r>
              <a:rPr lang="en-GB" sz="1200" dirty="0" err="1">
                <a:solidFill>
                  <a:srgbClr val="002060"/>
                </a:solidFill>
              </a:rPr>
              <a:t>SeleniuM</a:t>
            </a:r>
            <a:r>
              <a:rPr lang="en-GB" sz="1200" dirty="0">
                <a:solidFill>
                  <a:srgbClr val="002060"/>
                </a:solidFill>
              </a:rPr>
              <a:t> Training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20000" y="6354219"/>
            <a:ext cx="240000" cy="184666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/>
          <a:lstStyle/>
          <a:p>
            <a:r>
              <a:rPr lang="en-GB" sz="1200" dirty="0">
                <a:solidFill>
                  <a:srgbClr val="002060"/>
                </a:solidFill>
              </a:rPr>
              <a:t>05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0091" y="504488"/>
            <a:ext cx="8445943" cy="1333699"/>
          </a:xfrm>
        </p:spPr>
        <p:txBody>
          <a:bodyPr>
            <a:normAutofit/>
          </a:bodyPr>
          <a:lstStyle/>
          <a:p>
            <a:r>
              <a:rPr lang="en-US" sz="3200" dirty="0"/>
              <a:t>Some Features of Selenium over other tools</a:t>
            </a:r>
            <a:endParaRPr lang="en-GB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484342"/>
              </p:ext>
            </p:extLst>
          </p:nvPr>
        </p:nvGraphicFramePr>
        <p:xfrm>
          <a:off x="960000" y="1311002"/>
          <a:ext cx="10431441" cy="46160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43121">
                  <a:extLst>
                    <a:ext uri="{9D8B030D-6E8A-4147-A177-3AD203B41FA5}">
                      <a16:colId xmlns:a16="http://schemas.microsoft.com/office/drawing/2014/main" val="3082885179"/>
                    </a:ext>
                  </a:extLst>
                </a:gridCol>
                <a:gridCol w="6288320">
                  <a:extLst>
                    <a:ext uri="{9D8B030D-6E8A-4147-A177-3AD203B41FA5}">
                      <a16:colId xmlns:a16="http://schemas.microsoft.com/office/drawing/2014/main" val="1561039989"/>
                    </a:ext>
                  </a:extLst>
                </a:gridCol>
              </a:tblGrid>
              <a:tr h="61926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Feature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Selenium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6860502"/>
                  </a:ext>
                </a:extLst>
              </a:tr>
              <a:tr h="61926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Language Support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Java, C#, Ruby, Python, Perl PHP, Javascript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230888"/>
                  </a:ext>
                </a:extLst>
              </a:tr>
              <a:tr h="75988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Windows (Non-browser) based Application support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No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7888138"/>
                  </a:ext>
                </a:extLst>
              </a:tr>
              <a:tr h="61926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Software Cost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Zero. Free of Cost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270800"/>
                  </a:ext>
                </a:extLst>
              </a:tr>
              <a:tr h="61926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Browser support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Google Chrome , Internet Explorer , Firefox , </a:t>
                      </a:r>
                      <a:r>
                        <a:rPr lang="en-US" sz="2000" dirty="0" err="1">
                          <a:effectLst/>
                        </a:rPr>
                        <a:t>etc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859521"/>
                  </a:ext>
                </a:extLst>
              </a:tr>
              <a:tr h="75988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Environment Support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Windows , Linux , Solaris OS X , Others (If </a:t>
                      </a:r>
                      <a:r>
                        <a:rPr lang="en-US" sz="2000" dirty="0" err="1">
                          <a:effectLst/>
                        </a:rPr>
                        <a:t>brower</a:t>
                      </a:r>
                      <a:r>
                        <a:rPr lang="en-US" sz="2000" dirty="0">
                          <a:effectLst/>
                        </a:rPr>
                        <a:t> &amp; JVM or </a:t>
                      </a:r>
                      <a:r>
                        <a:rPr lang="en-US" sz="2000" dirty="0" err="1">
                          <a:effectLst/>
                        </a:rPr>
                        <a:t>Javascript</a:t>
                      </a:r>
                      <a:r>
                        <a:rPr lang="en-US" sz="2000" dirty="0">
                          <a:effectLst/>
                        </a:rPr>
                        <a:t> support exists)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34907"/>
                  </a:ext>
                </a:extLst>
              </a:tr>
              <a:tr h="61926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Product Support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Open Source Community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0697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9131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>
                <a:solidFill>
                  <a:schemeClr val="bg1"/>
                </a:solidFill>
              </a:rPr>
              <a:t>Selenium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z="12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What is Selenium?</a:t>
            </a:r>
            <a:endParaRPr lang="en-GB" sz="2800" dirty="0"/>
          </a:p>
        </p:txBody>
      </p:sp>
      <p:sp>
        <p:nvSpPr>
          <p:cNvPr id="6" name="Content Placeholder 5"/>
          <p:cNvSpPr>
            <a:spLocks noGrp="1"/>
          </p:cNvSpPr>
          <p:nvPr>
            <p:ph idx="4294967295"/>
          </p:nvPr>
        </p:nvSpPr>
        <p:spPr>
          <a:xfrm>
            <a:off x="1439863" y="1911350"/>
            <a:ext cx="10752137" cy="3259138"/>
          </a:xfrm>
        </p:spPr>
        <p:txBody>
          <a:bodyPr/>
          <a:lstStyle/>
          <a:p>
            <a:r>
              <a:rPr lang="en-US" sz="2400" dirty="0"/>
              <a:t>Selenium automates browsers.</a:t>
            </a:r>
          </a:p>
          <a:p>
            <a:endParaRPr lang="en-US" sz="2400" dirty="0"/>
          </a:p>
          <a:p>
            <a:r>
              <a:rPr lang="en-US" sz="2400" dirty="0"/>
              <a:t>It is a testing framework for automating web applications.</a:t>
            </a:r>
          </a:p>
          <a:p>
            <a:endParaRPr lang="en-US" sz="2400" dirty="0"/>
          </a:p>
          <a:p>
            <a:r>
              <a:rPr lang="en-US" sz="2400" dirty="0"/>
              <a:t>Selenium scripts run on browsers like </a:t>
            </a:r>
            <a:r>
              <a:rPr lang="en-US" sz="2400" i="1" dirty="0"/>
              <a:t>IE</a:t>
            </a:r>
            <a:r>
              <a:rPr lang="en-US" sz="2400" dirty="0"/>
              <a:t>, </a:t>
            </a:r>
            <a:r>
              <a:rPr lang="en-US" sz="2400" i="1" dirty="0"/>
              <a:t>Mozilla</a:t>
            </a:r>
            <a:r>
              <a:rPr lang="en-US" sz="2400" dirty="0"/>
              <a:t> </a:t>
            </a:r>
            <a:r>
              <a:rPr lang="en-US" sz="2400" i="1" dirty="0"/>
              <a:t>Firefox</a:t>
            </a:r>
            <a:r>
              <a:rPr lang="en-US" sz="2400" dirty="0"/>
              <a:t>, </a:t>
            </a:r>
            <a:r>
              <a:rPr lang="en-US" sz="2400" i="1" dirty="0"/>
              <a:t>Safari</a:t>
            </a:r>
            <a:r>
              <a:rPr lang="en-US" sz="2400" dirty="0"/>
              <a:t>, </a:t>
            </a:r>
            <a:r>
              <a:rPr lang="en-US" sz="2400" i="1" dirty="0"/>
              <a:t>Opera</a:t>
            </a:r>
            <a:r>
              <a:rPr lang="en-US" sz="2400" dirty="0"/>
              <a:t>, </a:t>
            </a:r>
            <a:r>
              <a:rPr lang="en-US" sz="2400" i="1" dirty="0"/>
              <a:t>Google Chrome</a:t>
            </a:r>
            <a:r>
              <a:rPr lang="en-US" sz="2400" dirty="0"/>
              <a:t>, etc., and across operating systems like Microsoft Windows, Linux, Mac, etc.</a:t>
            </a:r>
          </a:p>
          <a:p>
            <a:endParaRPr lang="en-US" sz="2400" dirty="0"/>
          </a:p>
        </p:txBody>
      </p:sp>
      <p:sp>
        <p:nvSpPr>
          <p:cNvPr id="8" name="Slide Number Placeholder 2"/>
          <p:cNvSpPr txBox="1">
            <a:spLocks/>
          </p:cNvSpPr>
          <p:nvPr/>
        </p:nvSpPr>
        <p:spPr>
          <a:xfrm>
            <a:off x="720000" y="6354219"/>
            <a:ext cx="240000" cy="1846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0" tIns="0" rIns="0" bIns="0" rtlCol="0" anchor="t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defRPr sz="800" kern="1200">
                <a:solidFill>
                  <a:srgbClr val="69889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dirty="0">
                <a:solidFill>
                  <a:srgbClr val="002060"/>
                </a:solidFill>
              </a:rPr>
              <a:t>06</a:t>
            </a:r>
          </a:p>
        </p:txBody>
      </p:sp>
      <p:sp>
        <p:nvSpPr>
          <p:cNvPr id="9" name="Footer Placeholder 1"/>
          <p:cNvSpPr txBox="1">
            <a:spLocks/>
          </p:cNvSpPr>
          <p:nvPr/>
        </p:nvSpPr>
        <p:spPr>
          <a:xfrm>
            <a:off x="960001" y="6354221"/>
            <a:ext cx="4896817" cy="184666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defRPr sz="800" kern="1200" cap="all" baseline="0">
                <a:solidFill>
                  <a:srgbClr val="69889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>
                <a:solidFill>
                  <a:srgbClr val="002060"/>
                </a:solidFill>
              </a:rPr>
              <a:t>SeleniuM Training</a:t>
            </a:r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128159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6|2.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EVRY">
  <a:themeElements>
    <a:clrScheme name="Evry">
      <a:dk1>
        <a:sysClr val="windowText" lastClr="000000"/>
      </a:dk1>
      <a:lt1>
        <a:sysClr val="window" lastClr="FFFFFF"/>
      </a:lt1>
      <a:dk2>
        <a:srgbClr val="376076"/>
      </a:dk2>
      <a:lt2>
        <a:srgbClr val="9BAFBA"/>
      </a:lt2>
      <a:accent1>
        <a:srgbClr val="063954"/>
      </a:accent1>
      <a:accent2>
        <a:srgbClr val="FF9800"/>
      </a:accent2>
      <a:accent3>
        <a:srgbClr val="F52882"/>
      </a:accent3>
      <a:accent4>
        <a:srgbClr val="7028B7"/>
      </a:accent4>
      <a:accent5>
        <a:srgbClr val="00C8C8"/>
      </a:accent5>
      <a:accent6>
        <a:srgbClr val="7F7F7F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6EBEE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rmAutofit/>
      </a:bodyPr>
      <a:lstStyle>
        <a:defPPr>
          <a:lnSpc>
            <a:spcPts val="1800"/>
          </a:lnSpc>
          <a:defRPr kumimoji="0" sz="1300" b="0" i="0" u="none" strike="noStrike" kern="1200" cap="none" spc="0" normalizeH="0" baseline="0" dirty="0" err="1" smtClean="0">
            <a:ln>
              <a:noFill/>
            </a:ln>
            <a:solidFill>
              <a:srgbClr val="376076"/>
            </a:solidFill>
            <a:effectLst/>
            <a:uLnTx/>
            <a:uFillTx/>
            <a:latin typeface="+mn-lt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EVRY_Template_Widesceen 2016 [Read-Only]" id="{C1497BFB-1696-44D4-859D-0CBFF8C03626}" vid="{B30033D9-CAEA-4CAE-AF0A-EF214957828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34120</TotalTime>
  <Words>814</Words>
  <Application>Microsoft Office PowerPoint</Application>
  <PresentationFormat>Widescreen</PresentationFormat>
  <Paragraphs>218</Paragraphs>
  <Slides>18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Times New Roman</vt:lpstr>
      <vt:lpstr>Office Theme</vt:lpstr>
      <vt:lpstr>EVRY</vt:lpstr>
      <vt:lpstr>PowerPoint Presentation</vt:lpstr>
      <vt:lpstr>Selenium Training</vt:lpstr>
      <vt:lpstr>Agenda</vt:lpstr>
      <vt:lpstr>What is Automation?</vt:lpstr>
      <vt:lpstr>What to Automate?</vt:lpstr>
      <vt:lpstr>Why Automation Testing?</vt:lpstr>
      <vt:lpstr>Advantages of Automation over Manual</vt:lpstr>
      <vt:lpstr>Some Features of Selenium over other tools</vt:lpstr>
      <vt:lpstr>What is Selenium?</vt:lpstr>
      <vt:lpstr>Selenium components </vt:lpstr>
      <vt:lpstr>Selenium IDE </vt:lpstr>
      <vt:lpstr>Selenium Commands </vt:lpstr>
      <vt:lpstr>Selenium WebDriver</vt:lpstr>
      <vt:lpstr>Element Locators</vt:lpstr>
      <vt:lpstr>Xpath</vt:lpstr>
      <vt:lpstr>Developer Tools</vt:lpstr>
      <vt:lpstr>Sample WebDriver Test</vt:lpstr>
      <vt:lpstr>PowerPoint Presentation</vt:lpstr>
    </vt:vector>
  </TitlesOfParts>
  <Company>Infopulse Ukraine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Knowledge transfer Websphere eXtremeScale and MQSeries</dc:title>
  <dc:creator>jan.petter.kruger@evry.com</dc:creator>
  <cp:lastModifiedBy>Kamalesh P</cp:lastModifiedBy>
  <cp:revision>308</cp:revision>
  <dcterms:created xsi:type="dcterms:W3CDTF">2016-06-14T14:20:42Z</dcterms:created>
  <dcterms:modified xsi:type="dcterms:W3CDTF">2017-07-10T07:05:11Z</dcterms:modified>
</cp:coreProperties>
</file>