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6" r:id="rId5"/>
  </p:sldMasterIdLst>
  <p:notesMasterIdLst>
    <p:notesMasterId r:id="rId23"/>
  </p:notesMasterIdLst>
  <p:sldIdLst>
    <p:sldId id="256" r:id="rId6"/>
    <p:sldId id="257" r:id="rId7"/>
    <p:sldId id="290" r:id="rId8"/>
    <p:sldId id="291" r:id="rId9"/>
    <p:sldId id="258" r:id="rId10"/>
    <p:sldId id="284" r:id="rId11"/>
    <p:sldId id="260" r:id="rId12"/>
    <p:sldId id="261" r:id="rId13"/>
    <p:sldId id="286" r:id="rId14"/>
    <p:sldId id="283" r:id="rId15"/>
    <p:sldId id="281" r:id="rId16"/>
    <p:sldId id="262" r:id="rId17"/>
    <p:sldId id="292" r:id="rId18"/>
    <p:sldId id="263" r:id="rId19"/>
    <p:sldId id="287" r:id="rId20"/>
    <p:sldId id="288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CC00"/>
    <a:srgbClr val="99FF33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09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6EDE4-B444-4433-8982-EBE12F40CEA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98FB9-EAB9-49A6-B526-DDED7DD83A1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Requirement Gathering</a:t>
          </a:r>
          <a:endParaRPr lang="en-US" sz="1800" dirty="0"/>
        </a:p>
      </dgm:t>
    </dgm:pt>
    <dgm:pt modelId="{73B66B6B-0979-4574-B1EB-BB47C4C49E71}" type="parTrans" cxnId="{DC09F95E-CF33-4C50-A321-766C0005BE94}">
      <dgm:prSet/>
      <dgm:spPr/>
      <dgm:t>
        <a:bodyPr/>
        <a:lstStyle/>
        <a:p>
          <a:endParaRPr lang="en-US"/>
        </a:p>
      </dgm:t>
    </dgm:pt>
    <dgm:pt modelId="{B886F5A9-8C06-4C77-A486-4BE5A8186051}" type="sibTrans" cxnId="{DC09F95E-CF33-4C50-A321-766C0005BE94}">
      <dgm:prSet/>
      <dgm:spPr/>
      <dgm:t>
        <a:bodyPr/>
        <a:lstStyle/>
        <a:p>
          <a:endParaRPr lang="en-US"/>
        </a:p>
      </dgm:t>
    </dgm:pt>
    <dgm:pt modelId="{8DEC0C68-4A94-4252-8E46-02CF6C650A4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Requirement analysis and Planning</a:t>
          </a:r>
          <a:endParaRPr lang="en-US" sz="1800" dirty="0"/>
        </a:p>
      </dgm:t>
    </dgm:pt>
    <dgm:pt modelId="{8A36B1EB-A36D-4132-91BE-8664898F13C7}" type="parTrans" cxnId="{6DCDD35D-F94B-406C-8E9B-CA3697C2CB48}">
      <dgm:prSet/>
      <dgm:spPr/>
      <dgm:t>
        <a:bodyPr/>
        <a:lstStyle/>
        <a:p>
          <a:endParaRPr lang="en-US"/>
        </a:p>
      </dgm:t>
    </dgm:pt>
    <dgm:pt modelId="{0DAC908B-33A7-4576-9975-56FFA4F2B509}" type="sibTrans" cxnId="{6DCDD35D-F94B-406C-8E9B-CA3697C2CB48}">
      <dgm:prSet/>
      <dgm:spPr/>
      <dgm:t>
        <a:bodyPr/>
        <a:lstStyle/>
        <a:p>
          <a:endParaRPr lang="en-US"/>
        </a:p>
      </dgm:t>
    </dgm:pt>
    <dgm:pt modelId="{456A65A9-C0E9-42CE-9B42-3518E71C073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Test case identification </a:t>
          </a:r>
          <a:endParaRPr lang="en-US" sz="1800" dirty="0"/>
        </a:p>
      </dgm:t>
    </dgm:pt>
    <dgm:pt modelId="{AF8441EA-F40F-400D-B2C6-D230316B43BD}" type="parTrans" cxnId="{A6A8B2CE-2E62-4383-8D9B-B77C0E3D3D6C}">
      <dgm:prSet/>
      <dgm:spPr/>
      <dgm:t>
        <a:bodyPr/>
        <a:lstStyle/>
        <a:p>
          <a:endParaRPr lang="en-US"/>
        </a:p>
      </dgm:t>
    </dgm:pt>
    <dgm:pt modelId="{C698B587-3649-4A5A-A7E6-47A309183C38}" type="sibTrans" cxnId="{A6A8B2CE-2E62-4383-8D9B-B77C0E3D3D6C}">
      <dgm:prSet/>
      <dgm:spPr/>
      <dgm:t>
        <a:bodyPr/>
        <a:lstStyle/>
        <a:p>
          <a:endParaRPr lang="en-US"/>
        </a:p>
      </dgm:t>
    </dgm:pt>
    <dgm:pt modelId="{558A2B5F-4B5F-420C-9117-4B331F455CB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Test Data Preparation</a:t>
          </a:r>
          <a:endParaRPr lang="en-US" sz="1800" dirty="0"/>
        </a:p>
      </dgm:t>
    </dgm:pt>
    <dgm:pt modelId="{DA440517-9975-4AE2-A574-8C43BFD97F33}" type="parTrans" cxnId="{F902645A-A30F-4C7D-892B-17C229A55CBE}">
      <dgm:prSet/>
      <dgm:spPr/>
      <dgm:t>
        <a:bodyPr/>
        <a:lstStyle/>
        <a:p>
          <a:endParaRPr lang="en-US"/>
        </a:p>
      </dgm:t>
    </dgm:pt>
    <dgm:pt modelId="{22B31134-2498-49B6-A10C-334A450061A0}" type="sibTrans" cxnId="{F902645A-A30F-4C7D-892B-17C229A55CBE}">
      <dgm:prSet/>
      <dgm:spPr/>
      <dgm:t>
        <a:bodyPr/>
        <a:lstStyle/>
        <a:p>
          <a:endParaRPr lang="en-US"/>
        </a:p>
      </dgm:t>
    </dgm:pt>
    <dgm:pt modelId="{14F9388D-C6F0-4B4B-8729-1B0C280320E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Test script design/Develop (Soap UI)</a:t>
          </a:r>
          <a:endParaRPr lang="en-US" sz="1800" dirty="0"/>
        </a:p>
      </dgm:t>
    </dgm:pt>
    <dgm:pt modelId="{59E80365-898D-4713-A0A8-983D67C53A8F}" type="parTrans" cxnId="{0DD7ECBA-83BE-47C8-A6F3-E3E916753FE8}">
      <dgm:prSet/>
      <dgm:spPr/>
      <dgm:t>
        <a:bodyPr/>
        <a:lstStyle/>
        <a:p>
          <a:endParaRPr lang="en-US"/>
        </a:p>
      </dgm:t>
    </dgm:pt>
    <dgm:pt modelId="{AE3CE613-FE92-45D4-91D4-C29C1B20CBA4}" type="sibTrans" cxnId="{0DD7ECBA-83BE-47C8-A6F3-E3E916753FE8}">
      <dgm:prSet/>
      <dgm:spPr/>
      <dgm:t>
        <a:bodyPr/>
        <a:lstStyle/>
        <a:p>
          <a:endParaRPr lang="en-US"/>
        </a:p>
      </dgm:t>
    </dgm:pt>
    <dgm:pt modelId="{A5AABA98-BED8-4970-ADCF-DA6D702026C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Unit Testing of Soap UI Script</a:t>
          </a:r>
          <a:endParaRPr lang="en-US" sz="1800" dirty="0"/>
        </a:p>
      </dgm:t>
    </dgm:pt>
    <dgm:pt modelId="{0473CDBF-D0F0-444C-9843-995DC23816EA}" type="parTrans" cxnId="{9F6A8B66-9254-498D-833B-0BC52B15BFD6}">
      <dgm:prSet/>
      <dgm:spPr/>
      <dgm:t>
        <a:bodyPr/>
        <a:lstStyle/>
        <a:p>
          <a:endParaRPr lang="en-US"/>
        </a:p>
      </dgm:t>
    </dgm:pt>
    <dgm:pt modelId="{D82A453F-F31F-43BD-BCEB-B0C97CD9F993}" type="sibTrans" cxnId="{9F6A8B66-9254-498D-833B-0BC52B15BFD6}">
      <dgm:prSet/>
      <dgm:spPr/>
      <dgm:t>
        <a:bodyPr/>
        <a:lstStyle/>
        <a:p>
          <a:endParaRPr lang="en-US"/>
        </a:p>
      </dgm:t>
    </dgm:pt>
    <dgm:pt modelId="{99456E5E-EB70-48B6-954E-B4F44A94E05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Execution </a:t>
          </a:r>
          <a:endParaRPr lang="en-US" sz="1800" dirty="0"/>
        </a:p>
      </dgm:t>
    </dgm:pt>
    <dgm:pt modelId="{5BDAC25E-8498-40F5-85FC-965CE1F0BD78}" type="parTrans" cxnId="{84004113-6253-4780-A209-55002F998C75}">
      <dgm:prSet/>
      <dgm:spPr/>
      <dgm:t>
        <a:bodyPr/>
        <a:lstStyle/>
        <a:p>
          <a:endParaRPr lang="en-US"/>
        </a:p>
      </dgm:t>
    </dgm:pt>
    <dgm:pt modelId="{0D320CAE-E107-4F02-BA4E-621A66709EAB}" type="sibTrans" cxnId="{84004113-6253-4780-A209-55002F998C75}">
      <dgm:prSet/>
      <dgm:spPr/>
      <dgm:t>
        <a:bodyPr/>
        <a:lstStyle/>
        <a:p>
          <a:endParaRPr lang="en-US"/>
        </a:p>
      </dgm:t>
    </dgm:pt>
    <dgm:pt modelId="{B46CB453-FECF-4B1F-855C-FC5C64E6D35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Test result Analysis and validation</a:t>
          </a:r>
          <a:endParaRPr lang="en-US" sz="1800" dirty="0"/>
        </a:p>
      </dgm:t>
    </dgm:pt>
    <dgm:pt modelId="{0AF0AEEE-ACFB-4C29-92AF-B9E97D82121A}" type="parTrans" cxnId="{8010B2A4-4AE4-443D-ABA7-E7385A84327E}">
      <dgm:prSet/>
      <dgm:spPr/>
      <dgm:t>
        <a:bodyPr/>
        <a:lstStyle/>
        <a:p>
          <a:endParaRPr lang="en-US"/>
        </a:p>
      </dgm:t>
    </dgm:pt>
    <dgm:pt modelId="{31041D3E-2EE8-4990-9658-E0CC0445454A}" type="sibTrans" cxnId="{8010B2A4-4AE4-443D-ABA7-E7385A84327E}">
      <dgm:prSet/>
      <dgm:spPr/>
      <dgm:t>
        <a:bodyPr/>
        <a:lstStyle/>
        <a:p>
          <a:endParaRPr lang="en-US"/>
        </a:p>
      </dgm:t>
    </dgm:pt>
    <dgm:pt modelId="{8B8110CD-A63A-497F-A5B6-AB472DBAFC88}" type="pres">
      <dgm:prSet presAssocID="{E4A6EDE4-B444-4433-8982-EBE12F40CE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DF4AAA5-DDC3-426E-99F5-2ECF1245E03C}" type="pres">
      <dgm:prSet presAssocID="{B46CB453-FECF-4B1F-855C-FC5C64E6D358}" presName="boxAndChildren" presStyleCnt="0"/>
      <dgm:spPr/>
    </dgm:pt>
    <dgm:pt modelId="{877D1041-2988-4FDE-B4F4-3686E408C34E}" type="pres">
      <dgm:prSet presAssocID="{B46CB453-FECF-4B1F-855C-FC5C64E6D358}" presName="parentTextBox" presStyleLbl="node1" presStyleIdx="0" presStyleCnt="8"/>
      <dgm:spPr/>
      <dgm:t>
        <a:bodyPr/>
        <a:lstStyle/>
        <a:p>
          <a:endParaRPr lang="en-IN"/>
        </a:p>
      </dgm:t>
    </dgm:pt>
    <dgm:pt modelId="{40A30CB5-29B7-457A-8ABB-11973444DCE6}" type="pres">
      <dgm:prSet presAssocID="{0D320CAE-E107-4F02-BA4E-621A66709EAB}" presName="sp" presStyleCnt="0"/>
      <dgm:spPr/>
    </dgm:pt>
    <dgm:pt modelId="{861D4415-A75F-4BC1-B2CF-E6AAFAB42FAC}" type="pres">
      <dgm:prSet presAssocID="{99456E5E-EB70-48B6-954E-B4F44A94E056}" presName="arrowAndChildren" presStyleCnt="0"/>
      <dgm:spPr/>
    </dgm:pt>
    <dgm:pt modelId="{46222EED-CB8C-4068-92CB-6480C47EE80D}" type="pres">
      <dgm:prSet presAssocID="{99456E5E-EB70-48B6-954E-B4F44A94E056}" presName="parentTextArrow" presStyleLbl="node1" presStyleIdx="1" presStyleCnt="8"/>
      <dgm:spPr/>
      <dgm:t>
        <a:bodyPr/>
        <a:lstStyle/>
        <a:p>
          <a:endParaRPr lang="en-IN"/>
        </a:p>
      </dgm:t>
    </dgm:pt>
    <dgm:pt modelId="{77AC1A42-3D85-47AE-8E85-D1478A121EF3}" type="pres">
      <dgm:prSet presAssocID="{D82A453F-F31F-43BD-BCEB-B0C97CD9F993}" presName="sp" presStyleCnt="0"/>
      <dgm:spPr/>
    </dgm:pt>
    <dgm:pt modelId="{1DCEE7AF-6ADB-47A3-B94F-55DAD8955E06}" type="pres">
      <dgm:prSet presAssocID="{A5AABA98-BED8-4970-ADCF-DA6D702026C0}" presName="arrowAndChildren" presStyleCnt="0"/>
      <dgm:spPr/>
    </dgm:pt>
    <dgm:pt modelId="{4B8F7520-C8B4-4ADE-8E7A-B6BA3951BA73}" type="pres">
      <dgm:prSet presAssocID="{A5AABA98-BED8-4970-ADCF-DA6D702026C0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0CD565BF-9E61-4AFC-B317-7D14F4C49D70}" type="pres">
      <dgm:prSet presAssocID="{AE3CE613-FE92-45D4-91D4-C29C1B20CBA4}" presName="sp" presStyleCnt="0"/>
      <dgm:spPr/>
    </dgm:pt>
    <dgm:pt modelId="{C96AC678-6E15-4834-9155-4BE3527D5747}" type="pres">
      <dgm:prSet presAssocID="{14F9388D-C6F0-4B4B-8729-1B0C280320E0}" presName="arrowAndChildren" presStyleCnt="0"/>
      <dgm:spPr/>
    </dgm:pt>
    <dgm:pt modelId="{C47D3273-46CA-4D23-AB58-DC9AEC0C622C}" type="pres">
      <dgm:prSet presAssocID="{14F9388D-C6F0-4B4B-8729-1B0C280320E0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A03B82B0-F9CB-4DAF-852C-342C249F1C0A}" type="pres">
      <dgm:prSet presAssocID="{22B31134-2498-49B6-A10C-334A450061A0}" presName="sp" presStyleCnt="0"/>
      <dgm:spPr/>
    </dgm:pt>
    <dgm:pt modelId="{5D5F68EE-1822-41FE-8509-ABF43AAB5661}" type="pres">
      <dgm:prSet presAssocID="{558A2B5F-4B5F-420C-9117-4B331F455CBA}" presName="arrowAndChildren" presStyleCnt="0"/>
      <dgm:spPr/>
    </dgm:pt>
    <dgm:pt modelId="{0CA4B3C5-64B0-4BA8-94AC-1842BFD0124D}" type="pres">
      <dgm:prSet presAssocID="{558A2B5F-4B5F-420C-9117-4B331F455CBA}" presName="parentTextArrow" presStyleLbl="node1" presStyleIdx="4" presStyleCnt="8"/>
      <dgm:spPr/>
      <dgm:t>
        <a:bodyPr/>
        <a:lstStyle/>
        <a:p>
          <a:endParaRPr lang="en-IN"/>
        </a:p>
      </dgm:t>
    </dgm:pt>
    <dgm:pt modelId="{EAB53DAC-BD66-4C02-AC9E-05901EA00B7A}" type="pres">
      <dgm:prSet presAssocID="{C698B587-3649-4A5A-A7E6-47A309183C38}" presName="sp" presStyleCnt="0"/>
      <dgm:spPr/>
    </dgm:pt>
    <dgm:pt modelId="{F9300212-3B2F-416C-BC91-8644C7B0C8C6}" type="pres">
      <dgm:prSet presAssocID="{456A65A9-C0E9-42CE-9B42-3518E71C0735}" presName="arrowAndChildren" presStyleCnt="0"/>
      <dgm:spPr/>
    </dgm:pt>
    <dgm:pt modelId="{A9EAA016-005E-43EF-B4E4-605180A9EA0E}" type="pres">
      <dgm:prSet presAssocID="{456A65A9-C0E9-42CE-9B42-3518E71C0735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E757127-7357-4CDB-995C-B158A696F53F}" type="pres">
      <dgm:prSet presAssocID="{0DAC908B-33A7-4576-9975-56FFA4F2B509}" presName="sp" presStyleCnt="0"/>
      <dgm:spPr/>
    </dgm:pt>
    <dgm:pt modelId="{68D95EFA-DAE3-4CDC-A043-DDBC6ECEA60E}" type="pres">
      <dgm:prSet presAssocID="{8DEC0C68-4A94-4252-8E46-02CF6C650A48}" presName="arrowAndChildren" presStyleCnt="0"/>
      <dgm:spPr/>
    </dgm:pt>
    <dgm:pt modelId="{E7AC556A-1E23-40D8-BC13-FA971A38CA81}" type="pres">
      <dgm:prSet presAssocID="{8DEC0C68-4A94-4252-8E46-02CF6C650A48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F9FCDCAA-A053-41B0-85B4-A12F510EFF18}" type="pres">
      <dgm:prSet presAssocID="{B886F5A9-8C06-4C77-A486-4BE5A8186051}" presName="sp" presStyleCnt="0"/>
      <dgm:spPr/>
    </dgm:pt>
    <dgm:pt modelId="{97E0B2EF-CD1C-4EB5-984A-D2423A457B30}" type="pres">
      <dgm:prSet presAssocID="{95B98FB9-EAB9-49A6-B526-DDED7DD83A11}" presName="arrowAndChildren" presStyleCnt="0"/>
      <dgm:spPr/>
    </dgm:pt>
    <dgm:pt modelId="{D724737A-F622-4840-994D-0E889FB9EFD9}" type="pres">
      <dgm:prSet presAssocID="{95B98FB9-EAB9-49A6-B526-DDED7DD83A11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5FCBA3BC-DBE4-43A1-B2CB-5E125509EC6B}" type="presOf" srcId="{95B98FB9-EAB9-49A6-B526-DDED7DD83A11}" destId="{D724737A-F622-4840-994D-0E889FB9EFD9}" srcOrd="0" destOrd="0" presId="urn:microsoft.com/office/officeart/2005/8/layout/process4"/>
    <dgm:cxn modelId="{42E4A21B-B3C3-45C9-9559-E159DAF8F61D}" type="presOf" srcId="{14F9388D-C6F0-4B4B-8729-1B0C280320E0}" destId="{C47D3273-46CA-4D23-AB58-DC9AEC0C622C}" srcOrd="0" destOrd="0" presId="urn:microsoft.com/office/officeart/2005/8/layout/process4"/>
    <dgm:cxn modelId="{83498CB4-58FB-487E-B279-19E328FA8E73}" type="presOf" srcId="{A5AABA98-BED8-4970-ADCF-DA6D702026C0}" destId="{4B8F7520-C8B4-4ADE-8E7A-B6BA3951BA73}" srcOrd="0" destOrd="0" presId="urn:microsoft.com/office/officeart/2005/8/layout/process4"/>
    <dgm:cxn modelId="{15D66D5F-4579-4262-8328-4C3D5B765A73}" type="presOf" srcId="{558A2B5F-4B5F-420C-9117-4B331F455CBA}" destId="{0CA4B3C5-64B0-4BA8-94AC-1842BFD0124D}" srcOrd="0" destOrd="0" presId="urn:microsoft.com/office/officeart/2005/8/layout/process4"/>
    <dgm:cxn modelId="{6DCDD35D-F94B-406C-8E9B-CA3697C2CB48}" srcId="{E4A6EDE4-B444-4433-8982-EBE12F40CEA1}" destId="{8DEC0C68-4A94-4252-8E46-02CF6C650A48}" srcOrd="1" destOrd="0" parTransId="{8A36B1EB-A36D-4132-91BE-8664898F13C7}" sibTransId="{0DAC908B-33A7-4576-9975-56FFA4F2B509}"/>
    <dgm:cxn modelId="{9F6A8B66-9254-498D-833B-0BC52B15BFD6}" srcId="{E4A6EDE4-B444-4433-8982-EBE12F40CEA1}" destId="{A5AABA98-BED8-4970-ADCF-DA6D702026C0}" srcOrd="5" destOrd="0" parTransId="{0473CDBF-D0F0-444C-9843-995DC23816EA}" sibTransId="{D82A453F-F31F-43BD-BCEB-B0C97CD9F993}"/>
    <dgm:cxn modelId="{8010B2A4-4AE4-443D-ABA7-E7385A84327E}" srcId="{E4A6EDE4-B444-4433-8982-EBE12F40CEA1}" destId="{B46CB453-FECF-4B1F-855C-FC5C64E6D358}" srcOrd="7" destOrd="0" parTransId="{0AF0AEEE-ACFB-4C29-92AF-B9E97D82121A}" sibTransId="{31041D3E-2EE8-4990-9658-E0CC0445454A}"/>
    <dgm:cxn modelId="{A849EFFB-EC9A-4A98-8716-35C30DA6A533}" type="presOf" srcId="{99456E5E-EB70-48B6-954E-B4F44A94E056}" destId="{46222EED-CB8C-4068-92CB-6480C47EE80D}" srcOrd="0" destOrd="0" presId="urn:microsoft.com/office/officeart/2005/8/layout/process4"/>
    <dgm:cxn modelId="{308482D5-3086-4EF9-B9C3-BB3ED389D297}" type="presOf" srcId="{8DEC0C68-4A94-4252-8E46-02CF6C650A48}" destId="{E7AC556A-1E23-40D8-BC13-FA971A38CA81}" srcOrd="0" destOrd="0" presId="urn:microsoft.com/office/officeart/2005/8/layout/process4"/>
    <dgm:cxn modelId="{A6A8B2CE-2E62-4383-8D9B-B77C0E3D3D6C}" srcId="{E4A6EDE4-B444-4433-8982-EBE12F40CEA1}" destId="{456A65A9-C0E9-42CE-9B42-3518E71C0735}" srcOrd="2" destOrd="0" parTransId="{AF8441EA-F40F-400D-B2C6-D230316B43BD}" sibTransId="{C698B587-3649-4A5A-A7E6-47A309183C38}"/>
    <dgm:cxn modelId="{F902645A-A30F-4C7D-892B-17C229A55CBE}" srcId="{E4A6EDE4-B444-4433-8982-EBE12F40CEA1}" destId="{558A2B5F-4B5F-420C-9117-4B331F455CBA}" srcOrd="3" destOrd="0" parTransId="{DA440517-9975-4AE2-A574-8C43BFD97F33}" sibTransId="{22B31134-2498-49B6-A10C-334A450061A0}"/>
    <dgm:cxn modelId="{DC09F95E-CF33-4C50-A321-766C0005BE94}" srcId="{E4A6EDE4-B444-4433-8982-EBE12F40CEA1}" destId="{95B98FB9-EAB9-49A6-B526-DDED7DD83A11}" srcOrd="0" destOrd="0" parTransId="{73B66B6B-0979-4574-B1EB-BB47C4C49E71}" sibTransId="{B886F5A9-8C06-4C77-A486-4BE5A8186051}"/>
    <dgm:cxn modelId="{EE34771D-2D25-4D28-B718-6684B6010DFC}" type="presOf" srcId="{456A65A9-C0E9-42CE-9B42-3518E71C0735}" destId="{A9EAA016-005E-43EF-B4E4-605180A9EA0E}" srcOrd="0" destOrd="0" presId="urn:microsoft.com/office/officeart/2005/8/layout/process4"/>
    <dgm:cxn modelId="{A55294F9-AD9A-4FD8-8E3F-F4158B99CF4F}" type="presOf" srcId="{E4A6EDE4-B444-4433-8982-EBE12F40CEA1}" destId="{8B8110CD-A63A-497F-A5B6-AB472DBAFC88}" srcOrd="0" destOrd="0" presId="urn:microsoft.com/office/officeart/2005/8/layout/process4"/>
    <dgm:cxn modelId="{B74EFEEA-2097-4064-8A9C-8620AD00E5B8}" type="presOf" srcId="{B46CB453-FECF-4B1F-855C-FC5C64E6D358}" destId="{877D1041-2988-4FDE-B4F4-3686E408C34E}" srcOrd="0" destOrd="0" presId="urn:microsoft.com/office/officeart/2005/8/layout/process4"/>
    <dgm:cxn modelId="{84004113-6253-4780-A209-55002F998C75}" srcId="{E4A6EDE4-B444-4433-8982-EBE12F40CEA1}" destId="{99456E5E-EB70-48B6-954E-B4F44A94E056}" srcOrd="6" destOrd="0" parTransId="{5BDAC25E-8498-40F5-85FC-965CE1F0BD78}" sibTransId="{0D320CAE-E107-4F02-BA4E-621A66709EAB}"/>
    <dgm:cxn modelId="{0DD7ECBA-83BE-47C8-A6F3-E3E916753FE8}" srcId="{E4A6EDE4-B444-4433-8982-EBE12F40CEA1}" destId="{14F9388D-C6F0-4B4B-8729-1B0C280320E0}" srcOrd="4" destOrd="0" parTransId="{59E80365-898D-4713-A0A8-983D67C53A8F}" sibTransId="{AE3CE613-FE92-45D4-91D4-C29C1B20CBA4}"/>
    <dgm:cxn modelId="{69C7D875-E192-4091-A46D-661BFEE62E51}" type="presParOf" srcId="{8B8110CD-A63A-497F-A5B6-AB472DBAFC88}" destId="{EDF4AAA5-DDC3-426E-99F5-2ECF1245E03C}" srcOrd="0" destOrd="0" presId="urn:microsoft.com/office/officeart/2005/8/layout/process4"/>
    <dgm:cxn modelId="{F0185446-0676-4761-8E7C-52CAAFF9AF7E}" type="presParOf" srcId="{EDF4AAA5-DDC3-426E-99F5-2ECF1245E03C}" destId="{877D1041-2988-4FDE-B4F4-3686E408C34E}" srcOrd="0" destOrd="0" presId="urn:microsoft.com/office/officeart/2005/8/layout/process4"/>
    <dgm:cxn modelId="{9C96BC79-218D-450D-B302-53235ED294EA}" type="presParOf" srcId="{8B8110CD-A63A-497F-A5B6-AB472DBAFC88}" destId="{40A30CB5-29B7-457A-8ABB-11973444DCE6}" srcOrd="1" destOrd="0" presId="urn:microsoft.com/office/officeart/2005/8/layout/process4"/>
    <dgm:cxn modelId="{1C662ABF-D622-491D-AB09-13123DE54630}" type="presParOf" srcId="{8B8110CD-A63A-497F-A5B6-AB472DBAFC88}" destId="{861D4415-A75F-4BC1-B2CF-E6AAFAB42FAC}" srcOrd="2" destOrd="0" presId="urn:microsoft.com/office/officeart/2005/8/layout/process4"/>
    <dgm:cxn modelId="{9ED7ECEA-E0B8-480F-9D63-C2698AE93B33}" type="presParOf" srcId="{861D4415-A75F-4BC1-B2CF-E6AAFAB42FAC}" destId="{46222EED-CB8C-4068-92CB-6480C47EE80D}" srcOrd="0" destOrd="0" presId="urn:microsoft.com/office/officeart/2005/8/layout/process4"/>
    <dgm:cxn modelId="{BC93D7E6-9CF1-4960-81C2-78DCEE9EC97C}" type="presParOf" srcId="{8B8110CD-A63A-497F-A5B6-AB472DBAFC88}" destId="{77AC1A42-3D85-47AE-8E85-D1478A121EF3}" srcOrd="3" destOrd="0" presId="urn:microsoft.com/office/officeart/2005/8/layout/process4"/>
    <dgm:cxn modelId="{6F914B82-CEEB-4FF6-9198-C4D1C9FEFA8C}" type="presParOf" srcId="{8B8110CD-A63A-497F-A5B6-AB472DBAFC88}" destId="{1DCEE7AF-6ADB-47A3-B94F-55DAD8955E06}" srcOrd="4" destOrd="0" presId="urn:microsoft.com/office/officeart/2005/8/layout/process4"/>
    <dgm:cxn modelId="{6A409514-ADB5-4460-8737-94E2991F683E}" type="presParOf" srcId="{1DCEE7AF-6ADB-47A3-B94F-55DAD8955E06}" destId="{4B8F7520-C8B4-4ADE-8E7A-B6BA3951BA73}" srcOrd="0" destOrd="0" presId="urn:microsoft.com/office/officeart/2005/8/layout/process4"/>
    <dgm:cxn modelId="{48E5DDD9-DDE2-4833-886D-BE6E1839302C}" type="presParOf" srcId="{8B8110CD-A63A-497F-A5B6-AB472DBAFC88}" destId="{0CD565BF-9E61-4AFC-B317-7D14F4C49D70}" srcOrd="5" destOrd="0" presId="urn:microsoft.com/office/officeart/2005/8/layout/process4"/>
    <dgm:cxn modelId="{7FEC9691-3101-4DAE-A665-3B95173502C1}" type="presParOf" srcId="{8B8110CD-A63A-497F-A5B6-AB472DBAFC88}" destId="{C96AC678-6E15-4834-9155-4BE3527D5747}" srcOrd="6" destOrd="0" presId="urn:microsoft.com/office/officeart/2005/8/layout/process4"/>
    <dgm:cxn modelId="{CBB5BBA8-E862-4345-A6F3-9FFACB9E2916}" type="presParOf" srcId="{C96AC678-6E15-4834-9155-4BE3527D5747}" destId="{C47D3273-46CA-4D23-AB58-DC9AEC0C622C}" srcOrd="0" destOrd="0" presId="urn:microsoft.com/office/officeart/2005/8/layout/process4"/>
    <dgm:cxn modelId="{631DB1B9-A4F4-4D32-910B-376A7A87FC60}" type="presParOf" srcId="{8B8110CD-A63A-497F-A5B6-AB472DBAFC88}" destId="{A03B82B0-F9CB-4DAF-852C-342C249F1C0A}" srcOrd="7" destOrd="0" presId="urn:microsoft.com/office/officeart/2005/8/layout/process4"/>
    <dgm:cxn modelId="{5B289404-A95D-4259-AACD-B771701C8BBD}" type="presParOf" srcId="{8B8110CD-A63A-497F-A5B6-AB472DBAFC88}" destId="{5D5F68EE-1822-41FE-8509-ABF43AAB5661}" srcOrd="8" destOrd="0" presId="urn:microsoft.com/office/officeart/2005/8/layout/process4"/>
    <dgm:cxn modelId="{9AB110A7-27A0-4A50-8561-C57931FC2910}" type="presParOf" srcId="{5D5F68EE-1822-41FE-8509-ABF43AAB5661}" destId="{0CA4B3C5-64B0-4BA8-94AC-1842BFD0124D}" srcOrd="0" destOrd="0" presId="urn:microsoft.com/office/officeart/2005/8/layout/process4"/>
    <dgm:cxn modelId="{79900C4F-1862-4B05-9391-13C804014DC9}" type="presParOf" srcId="{8B8110CD-A63A-497F-A5B6-AB472DBAFC88}" destId="{EAB53DAC-BD66-4C02-AC9E-05901EA00B7A}" srcOrd="9" destOrd="0" presId="urn:microsoft.com/office/officeart/2005/8/layout/process4"/>
    <dgm:cxn modelId="{C4048D8F-E92C-42F6-8ABD-474230FF1A0D}" type="presParOf" srcId="{8B8110CD-A63A-497F-A5B6-AB472DBAFC88}" destId="{F9300212-3B2F-416C-BC91-8644C7B0C8C6}" srcOrd="10" destOrd="0" presId="urn:microsoft.com/office/officeart/2005/8/layout/process4"/>
    <dgm:cxn modelId="{B8DAAF90-6737-4220-9D59-011AB38D787E}" type="presParOf" srcId="{F9300212-3B2F-416C-BC91-8644C7B0C8C6}" destId="{A9EAA016-005E-43EF-B4E4-605180A9EA0E}" srcOrd="0" destOrd="0" presId="urn:microsoft.com/office/officeart/2005/8/layout/process4"/>
    <dgm:cxn modelId="{EAE4038E-ABCA-4633-93BC-DD191CE08312}" type="presParOf" srcId="{8B8110CD-A63A-497F-A5B6-AB472DBAFC88}" destId="{4E757127-7357-4CDB-995C-B158A696F53F}" srcOrd="11" destOrd="0" presId="urn:microsoft.com/office/officeart/2005/8/layout/process4"/>
    <dgm:cxn modelId="{D97F7FA5-A297-4B04-855E-A67B4137796C}" type="presParOf" srcId="{8B8110CD-A63A-497F-A5B6-AB472DBAFC88}" destId="{68D95EFA-DAE3-4CDC-A043-DDBC6ECEA60E}" srcOrd="12" destOrd="0" presId="urn:microsoft.com/office/officeart/2005/8/layout/process4"/>
    <dgm:cxn modelId="{067A7E4A-C7CB-46F1-8B19-31839E1B676F}" type="presParOf" srcId="{68D95EFA-DAE3-4CDC-A043-DDBC6ECEA60E}" destId="{E7AC556A-1E23-40D8-BC13-FA971A38CA81}" srcOrd="0" destOrd="0" presId="urn:microsoft.com/office/officeart/2005/8/layout/process4"/>
    <dgm:cxn modelId="{CCA8C26E-354A-4541-9FDA-33D9B8450D93}" type="presParOf" srcId="{8B8110CD-A63A-497F-A5B6-AB472DBAFC88}" destId="{F9FCDCAA-A053-41B0-85B4-A12F510EFF18}" srcOrd="13" destOrd="0" presId="urn:microsoft.com/office/officeart/2005/8/layout/process4"/>
    <dgm:cxn modelId="{E576F466-433E-457C-A085-C1755186595C}" type="presParOf" srcId="{8B8110CD-A63A-497F-A5B6-AB472DBAFC88}" destId="{97E0B2EF-CD1C-4EB5-984A-D2423A457B30}" srcOrd="14" destOrd="0" presId="urn:microsoft.com/office/officeart/2005/8/layout/process4"/>
    <dgm:cxn modelId="{B3B302E3-0E8B-4DC6-B68C-27B2BA95FDF7}" type="presParOf" srcId="{97E0B2EF-CD1C-4EB5-984A-D2423A457B30}" destId="{D724737A-F622-4840-994D-0E889FB9EF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D1041-2988-4FDE-B4F4-3686E408C34E}">
      <dsp:nvSpPr>
        <dsp:cNvPr id="0" name=""/>
        <dsp:cNvSpPr/>
      </dsp:nvSpPr>
      <dsp:spPr>
        <a:xfrm>
          <a:off x="0" y="4387468"/>
          <a:ext cx="7315200" cy="41137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result Analysis and validation</a:t>
          </a:r>
          <a:endParaRPr lang="en-US" sz="1800" kern="1200" dirty="0"/>
        </a:p>
      </dsp:txBody>
      <dsp:txXfrm>
        <a:off x="0" y="4387468"/>
        <a:ext cx="7315200" cy="411379"/>
      </dsp:txXfrm>
    </dsp:sp>
    <dsp:sp modelId="{46222EED-CB8C-4068-92CB-6480C47EE80D}">
      <dsp:nvSpPr>
        <dsp:cNvPr id="0" name=""/>
        <dsp:cNvSpPr/>
      </dsp:nvSpPr>
      <dsp:spPr>
        <a:xfrm rot="10800000">
          <a:off x="0" y="3760937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Execution </a:t>
          </a:r>
          <a:endParaRPr lang="en-US" sz="1800" kern="1200" dirty="0"/>
        </a:p>
      </dsp:txBody>
      <dsp:txXfrm rot="10800000">
        <a:off x="0" y="3760937"/>
        <a:ext cx="7315200" cy="411110"/>
      </dsp:txXfrm>
    </dsp:sp>
    <dsp:sp modelId="{4B8F7520-C8B4-4ADE-8E7A-B6BA3951BA73}">
      <dsp:nvSpPr>
        <dsp:cNvPr id="0" name=""/>
        <dsp:cNvSpPr/>
      </dsp:nvSpPr>
      <dsp:spPr>
        <a:xfrm rot="10800000">
          <a:off x="0" y="3134406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Unit Testing of Soap UI Script</a:t>
          </a:r>
          <a:endParaRPr lang="en-US" sz="1800" kern="1200" dirty="0"/>
        </a:p>
      </dsp:txBody>
      <dsp:txXfrm rot="10800000">
        <a:off x="0" y="3134406"/>
        <a:ext cx="7315200" cy="411110"/>
      </dsp:txXfrm>
    </dsp:sp>
    <dsp:sp modelId="{C47D3273-46CA-4D23-AB58-DC9AEC0C622C}">
      <dsp:nvSpPr>
        <dsp:cNvPr id="0" name=""/>
        <dsp:cNvSpPr/>
      </dsp:nvSpPr>
      <dsp:spPr>
        <a:xfrm rot="10800000">
          <a:off x="0" y="2507875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script design/Develop (Soap UI)</a:t>
          </a:r>
          <a:endParaRPr lang="en-US" sz="1800" kern="1200" dirty="0"/>
        </a:p>
      </dsp:txBody>
      <dsp:txXfrm rot="10800000">
        <a:off x="0" y="2507875"/>
        <a:ext cx="7315200" cy="411110"/>
      </dsp:txXfrm>
    </dsp:sp>
    <dsp:sp modelId="{0CA4B3C5-64B0-4BA8-94AC-1842BFD0124D}">
      <dsp:nvSpPr>
        <dsp:cNvPr id="0" name=""/>
        <dsp:cNvSpPr/>
      </dsp:nvSpPr>
      <dsp:spPr>
        <a:xfrm rot="10800000">
          <a:off x="0" y="1881344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Data Preparation</a:t>
          </a:r>
          <a:endParaRPr lang="en-US" sz="1800" kern="1200" dirty="0"/>
        </a:p>
      </dsp:txBody>
      <dsp:txXfrm rot="10800000">
        <a:off x="0" y="1881344"/>
        <a:ext cx="7315200" cy="411110"/>
      </dsp:txXfrm>
    </dsp:sp>
    <dsp:sp modelId="{A9EAA016-005E-43EF-B4E4-605180A9EA0E}">
      <dsp:nvSpPr>
        <dsp:cNvPr id="0" name=""/>
        <dsp:cNvSpPr/>
      </dsp:nvSpPr>
      <dsp:spPr>
        <a:xfrm rot="10800000">
          <a:off x="0" y="1254813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case identification </a:t>
          </a:r>
          <a:endParaRPr lang="en-US" sz="1800" kern="1200" dirty="0"/>
        </a:p>
      </dsp:txBody>
      <dsp:txXfrm rot="10800000">
        <a:off x="0" y="1254813"/>
        <a:ext cx="7315200" cy="411110"/>
      </dsp:txXfrm>
    </dsp:sp>
    <dsp:sp modelId="{E7AC556A-1E23-40D8-BC13-FA971A38CA81}">
      <dsp:nvSpPr>
        <dsp:cNvPr id="0" name=""/>
        <dsp:cNvSpPr/>
      </dsp:nvSpPr>
      <dsp:spPr>
        <a:xfrm rot="10800000">
          <a:off x="0" y="628282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 analysis and Planning</a:t>
          </a:r>
          <a:endParaRPr lang="en-US" sz="1800" kern="1200" dirty="0"/>
        </a:p>
      </dsp:txBody>
      <dsp:txXfrm rot="10800000">
        <a:off x="0" y="628282"/>
        <a:ext cx="7315200" cy="411110"/>
      </dsp:txXfrm>
    </dsp:sp>
    <dsp:sp modelId="{D724737A-F622-4840-994D-0E889FB9EFD9}">
      <dsp:nvSpPr>
        <dsp:cNvPr id="0" name=""/>
        <dsp:cNvSpPr/>
      </dsp:nvSpPr>
      <dsp:spPr>
        <a:xfrm rot="10800000">
          <a:off x="0" y="1751"/>
          <a:ext cx="7315200" cy="632701"/>
        </a:xfrm>
        <a:prstGeom prst="upArrowCallou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 Gathering</a:t>
          </a:r>
          <a:endParaRPr lang="en-US" sz="1800" kern="1200" dirty="0"/>
        </a:p>
      </dsp:txBody>
      <dsp:txXfrm rot="10800000">
        <a:off x="0" y="1751"/>
        <a:ext cx="7315200" cy="41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8B1A-E250-4E51-9474-B5826F554079}" type="datetimeFigureOut">
              <a:rPr lang="en-IN" smtClean="0"/>
              <a:t>14-07-2015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10AA-B48A-47FC-98F7-14084AEC4C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3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72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14C9-8FE1-402D-87D3-BA04759B4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46AAA7-42BD-43EA-A1E7-69E64413B85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9</a:t>
            </a:fld>
            <a:endParaRPr lang="en-US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2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proximity sensor is a sensor able to detect the presence of nearby objects without any physical contact.</a:t>
            </a:r>
          </a:p>
          <a:p>
            <a:r>
              <a:rPr lang="en-IN" dirty="0" smtClean="0"/>
              <a:t>An accelerometer is a device that measures acceleration.</a:t>
            </a:r>
          </a:p>
          <a:p>
            <a:r>
              <a:rPr lang="en-IN" dirty="0" smtClean="0"/>
              <a:t>A gyroscope is a device for measuring orientation in 3D.</a:t>
            </a:r>
          </a:p>
          <a:p>
            <a:r>
              <a:rPr lang="en-IN" dirty="0" smtClean="0"/>
              <a:t>Ambient sensors are sensors capable of jointly sensing multiple physical phenomena in various surroundings</a:t>
            </a:r>
            <a:r>
              <a:rPr lang="en-IN" baseline="0" dirty="0" smtClean="0"/>
              <a:t> – temperature, light.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10AA-B48A-47FC-98F7-14084AEC4C3B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14-07-2015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875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505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588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E4DD5D-310E-4AC8-9F71-20D9E1F03757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71129" y="6195414"/>
            <a:ext cx="2887095" cy="2900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538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068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0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19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5771129" y="6195414"/>
            <a:ext cx="2887095" cy="2900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1722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91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527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14-07-2015</a:t>
            </a:fld>
            <a:endParaRPr lang="en-I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952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8BA-A2DE-408B-8C74-DE928B11FB8D}" type="datetimeFigureOut">
              <a:rPr lang="en-IN" smtClean="0"/>
              <a:t>14-07-2015</a:t>
            </a:fld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67C3-E3A9-43C5-B749-D36CC0818584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12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63BD-B805-4E3A-BE95-D1C84518C1F1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34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EEC9C-39C8-4CBD-AD5C-B880E2F20DFE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901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7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F2650D-5772-4E79-8805-193D6BB474AF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71129" y="6195414"/>
            <a:ext cx="2887095" cy="2900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1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2650D-5772-4E79-8805-193D6BB474AF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84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18DD8BA-A2DE-408B-8C74-DE928B11FB8D}" type="datetimeFigureOut">
              <a:rPr lang="en-IN" smtClean="0"/>
              <a:t>14-07-2015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FE5A2F7F-3A01-433A-82F0-2376BA93A0B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5410200" y="64008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F2650D-5772-4E79-8805-193D6BB474AF}" type="slidenum">
              <a:rPr lang="en-GB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08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2000"/>
            <a:ext cx="7772400" cy="513129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99CC00"/>
                </a:solidFill>
              </a:rPr>
              <a:t/>
            </a:r>
            <a:br>
              <a:rPr lang="en-IN" dirty="0">
                <a:solidFill>
                  <a:srgbClr val="99CC00"/>
                </a:solidFill>
              </a:rPr>
            </a:br>
            <a:r>
              <a:rPr lang="en-US" sz="4400" dirty="0" smtClean="0"/>
              <a:t>Web Service automation using </a:t>
            </a:r>
            <a:br>
              <a:rPr lang="en-US" sz="4400" dirty="0" smtClean="0"/>
            </a:br>
            <a:r>
              <a:rPr lang="en-US" sz="4400" dirty="0" smtClean="0"/>
              <a:t>SoapUI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400" dirty="0"/>
              <a:t>		</a:t>
            </a:r>
            <a:r>
              <a:rPr lang="en-US" sz="2000" dirty="0" smtClean="0"/>
              <a:t>By Deepak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</a:t>
            </a:r>
            <a:br>
              <a:rPr lang="en-US" b="1" dirty="0"/>
            </a:br>
            <a:r>
              <a:rPr lang="en-US" b="1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1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2240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6477000" cy="533400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SoapUI </a:t>
            </a:r>
            <a:r>
              <a:rPr lang="en-US" dirty="0"/>
              <a:t>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2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Data Sink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Data Source holds the test data for SOAP request message</a:t>
            </a:r>
          </a:p>
          <a:p>
            <a:pPr lvl="1">
              <a:defRPr/>
            </a:pPr>
            <a:r>
              <a:rPr lang="en-US" sz="2400" dirty="0"/>
              <a:t>Excel, JDBC, XML, Groovy etc.</a:t>
            </a:r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Data Sink contain test result and SOAP response data.</a:t>
            </a:r>
          </a:p>
          <a:p>
            <a:pPr lvl="1">
              <a:defRPr/>
            </a:pPr>
            <a:r>
              <a:rPr lang="en-US" sz="2400" dirty="0"/>
              <a:t>Excel, JDBC, XML, Groovy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8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SoapUI Architecture</a:t>
            </a:r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14400"/>
            <a:ext cx="35718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608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23" y="91639"/>
            <a:ext cx="8229600" cy="764704"/>
          </a:xfrm>
        </p:spPr>
        <p:txBody>
          <a:bodyPr/>
          <a:lstStyle/>
          <a:p>
            <a:r>
              <a:rPr lang="en-US" dirty="0"/>
              <a:t>Groovy Script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181600"/>
          </a:xfrm>
        </p:spPr>
        <p:txBody>
          <a:bodyPr/>
          <a:lstStyle/>
          <a:p>
            <a:r>
              <a:rPr lang="en-US" sz="2800" dirty="0" smtClean="0">
                <a:cs typeface="Times New Roman" panose="02020603050405020304" pitchFamily="18" charset="0"/>
              </a:rPr>
              <a:t>To </a:t>
            </a:r>
            <a:r>
              <a:rPr lang="en-US" sz="2800" dirty="0">
                <a:cs typeface="Times New Roman" panose="02020603050405020304" pitchFamily="18" charset="0"/>
              </a:rPr>
              <a:t>set input data in SOAP request </a:t>
            </a:r>
            <a:r>
              <a:rPr lang="en-US" sz="2800" dirty="0" smtClean="0">
                <a:cs typeface="Times New Roman" panose="02020603050405020304" pitchFamily="18" charset="0"/>
              </a:rPr>
              <a:t>message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To </a:t>
            </a:r>
            <a:r>
              <a:rPr lang="en-US" sz="2800" dirty="0">
                <a:cs typeface="Times New Roman" panose="02020603050405020304" pitchFamily="18" charset="0"/>
              </a:rPr>
              <a:t>customize SOAP request according to input </a:t>
            </a:r>
            <a:r>
              <a:rPr lang="en-US" sz="2800" dirty="0" smtClean="0">
                <a:cs typeface="Times New Roman" panose="02020603050405020304" pitchFamily="18" charset="0"/>
              </a:rPr>
              <a:t>data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Validate </a:t>
            </a:r>
            <a:r>
              <a:rPr lang="en-US" sz="2800" dirty="0">
                <a:cs typeface="Times New Roman" panose="02020603050405020304" pitchFamily="18" charset="0"/>
              </a:rPr>
              <a:t>SOAP response with the expected </a:t>
            </a:r>
            <a:r>
              <a:rPr lang="en-US" sz="2800" dirty="0" smtClean="0">
                <a:cs typeface="Times New Roman" panose="02020603050405020304" pitchFamily="18" charset="0"/>
              </a:rPr>
              <a:t>values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Set </a:t>
            </a:r>
            <a:r>
              <a:rPr lang="en-US" sz="2800" dirty="0">
                <a:cs typeface="Times New Roman" panose="02020603050405020304" pitchFamily="18" charset="0"/>
              </a:rPr>
              <a:t>value to </a:t>
            </a:r>
            <a:r>
              <a:rPr lang="en-US" sz="2800" dirty="0" smtClean="0">
                <a:cs typeface="Times New Roman" panose="02020603050405020304" pitchFamily="18" charset="0"/>
              </a:rPr>
              <a:t>report</a:t>
            </a:r>
          </a:p>
          <a:p>
            <a:pPr marL="0" indent="0">
              <a:buNone/>
            </a:pPr>
            <a:r>
              <a:rPr lang="en-US" sz="2800" u="sng" dirty="0" smtClean="0">
                <a:cs typeface="Times New Roman" panose="02020603050405020304" pitchFamily="18" charset="0"/>
              </a:rPr>
              <a:t>References:</a:t>
            </a:r>
            <a:endParaRPr lang="en-US" sz="2800" u="sng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/>
              <a:t>http://www.soapui.org</a:t>
            </a:r>
            <a:r>
              <a:rPr lang="en-US" sz="1800" dirty="0" smtClean="0"/>
              <a:t>/</a:t>
            </a:r>
          </a:p>
          <a:p>
            <a:pPr marL="457200" lvl="1" indent="0">
              <a:buNone/>
            </a:pPr>
            <a:r>
              <a:rPr lang="en-US" sz="1800" dirty="0"/>
              <a:t>http://www.tutorialspoint.com/webservices/what_are_web_services.htm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4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4950" indent="-234950" eaLnBrk="0" hangingPunct="0">
              <a:spcBef>
                <a:spcPct val="20000"/>
              </a:spcBef>
              <a:defRPr/>
            </a:pPr>
            <a:r>
              <a:rPr lang="en-US" dirty="0" smtClean="0">
                <a:latin typeface="+mn-lt"/>
              </a:rPr>
              <a:t>Sample Input data file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610600" cy="5181600"/>
          </a:xfrm>
        </p:spPr>
        <p:txBody>
          <a:bodyPr/>
          <a:lstStyle/>
          <a:p>
            <a:pPr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18357"/>
              </p:ext>
            </p:extLst>
          </p:nvPr>
        </p:nvGraphicFramePr>
        <p:xfrm>
          <a:off x="2051720" y="1628800"/>
          <a:ext cx="4032448" cy="208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Worksheet" showAsIcon="1" r:id="rId3" imgW="914400" imgH="714240" progId="Excel.Sheet.8">
                  <p:embed/>
                </p:oleObj>
              </mc:Choice>
              <mc:Fallback>
                <p:oleObj name="Worksheet" showAsIcon="1" r:id="rId3" imgW="914400" imgH="71424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1628800"/>
                        <a:ext cx="4032448" cy="208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36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marL="234950" indent="-234950" eaLnBrk="0" hangingPunct="0">
              <a:spcBef>
                <a:spcPct val="20000"/>
              </a:spcBef>
              <a:defRPr/>
            </a:pP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>Sample Test report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 smtClean="0">
              <a:latin typeface="+mn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93796"/>
              </p:ext>
            </p:extLst>
          </p:nvPr>
        </p:nvGraphicFramePr>
        <p:xfrm>
          <a:off x="3419872" y="2564904"/>
          <a:ext cx="290165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2564904"/>
                        <a:ext cx="2901656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38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0728"/>
            <a:ext cx="8763000" cy="5115272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808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Thank </a:t>
            </a:r>
            <a:r>
              <a:rPr lang="en-US" b="1" dirty="0">
                <a:solidFill>
                  <a:srgbClr val="00808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92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5240" cy="764704"/>
          </a:xfrm>
        </p:spPr>
        <p:txBody>
          <a:bodyPr/>
          <a:lstStyle/>
          <a:p>
            <a:r>
              <a:rPr lang="en-US" sz="4000" dirty="0"/>
              <a:t>Agenda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Web Service</a:t>
            </a:r>
          </a:p>
          <a:p>
            <a:pPr>
              <a:defRPr/>
            </a:pPr>
            <a:r>
              <a:rPr lang="en-US" sz="2400" dirty="0" smtClean="0"/>
              <a:t>What </a:t>
            </a:r>
            <a:r>
              <a:rPr lang="en-US" sz="2400" dirty="0"/>
              <a:t>is </a:t>
            </a:r>
            <a:r>
              <a:rPr lang="en-US" sz="2400" dirty="0" smtClean="0"/>
              <a:t>SoapUI?</a:t>
            </a:r>
          </a:p>
          <a:p>
            <a:pPr>
              <a:defRPr/>
            </a:pPr>
            <a:r>
              <a:rPr lang="en-US" sz="2400" dirty="0" smtClean="0"/>
              <a:t>Why SoapUI Automation?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Components </a:t>
            </a:r>
            <a:r>
              <a:rPr lang="en-US" sz="2400" dirty="0"/>
              <a:t>of Web </a:t>
            </a:r>
            <a:r>
              <a:rPr lang="en-US" sz="2400" dirty="0" smtClean="0"/>
              <a:t>Services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SoapUI Architecture</a:t>
            </a:r>
          </a:p>
          <a:p>
            <a:pPr>
              <a:defRPr/>
            </a:pPr>
            <a:r>
              <a:rPr lang="en-US" sz="2400" dirty="0" smtClean="0"/>
              <a:t>Approach</a:t>
            </a:r>
          </a:p>
          <a:p>
            <a:pPr>
              <a:defRPr/>
            </a:pPr>
            <a:r>
              <a:rPr lang="en-US" sz="2400" dirty="0" smtClean="0"/>
              <a:t>SoapUI framework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Creating SOAP project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Data Source and Data </a:t>
            </a:r>
            <a:r>
              <a:rPr lang="en-US" sz="2400" dirty="0" smtClean="0"/>
              <a:t>Sink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Groovy </a:t>
            </a:r>
            <a:r>
              <a:rPr lang="en-US" sz="2400" dirty="0" smtClean="0"/>
              <a:t>Script</a:t>
            </a:r>
          </a:p>
          <a:p>
            <a:pPr>
              <a:defRPr/>
            </a:pPr>
            <a:r>
              <a:rPr lang="en-US" sz="2400" dirty="0" smtClean="0"/>
              <a:t>Sample Data source and Data sink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6477000" cy="533400"/>
          </a:xfrm>
        </p:spPr>
        <p:txBody>
          <a:bodyPr/>
          <a:lstStyle/>
          <a:p>
            <a:r>
              <a:rPr lang="en-US" dirty="0" smtClean="0"/>
              <a:t>Web Service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 web service is any piece of software that makes itself available over the internet and uses a standardized XML messaging system. XML is used to encode all communications to a web </a:t>
            </a:r>
            <a:r>
              <a:rPr lang="en-IN" sz="2800" dirty="0" smtClean="0"/>
              <a:t>service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makes application platform and technology independent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Communication</a:t>
            </a:r>
            <a:endParaRPr lang="en-US" sz="2800" dirty="0"/>
          </a:p>
          <a:p>
            <a:pPr lvl="1"/>
            <a:r>
              <a:rPr lang="en-US" sz="2400" dirty="0"/>
              <a:t>SOAP over HTTP </a:t>
            </a:r>
            <a:r>
              <a:rPr lang="en-US" sz="2400" dirty="0" smtClean="0"/>
              <a:t>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46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Web </a:t>
            </a:r>
            <a:r>
              <a:rPr lang="en-US" sz="3200" dirty="0" smtClean="0"/>
              <a:t>Services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524000"/>
            <a:ext cx="8458200" cy="3505200"/>
            <a:chOff x="228600" y="2362200"/>
            <a:chExt cx="8458200" cy="3505200"/>
          </a:xfrm>
        </p:grpSpPr>
        <p:sp>
          <p:nvSpPr>
            <p:cNvPr id="6" name="Rectangle 5"/>
            <p:cNvSpPr/>
            <p:nvPr/>
          </p:nvSpPr>
          <p:spPr>
            <a:xfrm>
              <a:off x="228600" y="2362200"/>
              <a:ext cx="3962400" cy="1828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2819400"/>
              <a:ext cx="914400" cy="1066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Provider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76700" y="2807525"/>
              <a:ext cx="914400" cy="1066800"/>
            </a:xfrm>
            <a:prstGeom prst="rect">
              <a:avLst/>
            </a:prstGeom>
            <a:solidFill>
              <a:srgbClr val="A1A42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Consumer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1271650" y="30480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307275" y="3581400"/>
              <a:ext cx="1752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2819400"/>
              <a:ext cx="1295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Request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3657600"/>
              <a:ext cx="1295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Response</a:t>
              </a:r>
              <a:endParaRPr lang="en-US" sz="1000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343400" y="2819400"/>
              <a:ext cx="1600200" cy="1066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Implementation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2667000"/>
              <a:ext cx="2438400" cy="1219200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Web 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343400" y="5181600"/>
              <a:ext cx="1600200" cy="685800"/>
            </a:xfrm>
            <a:prstGeom prst="wedgeRoundRectCallout">
              <a:avLst>
                <a:gd name="adj1" fmla="val 112006"/>
                <a:gd name="adj2" fmla="val -224946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Web service is an implementation of SOA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1950" y="1216223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Services Oriented Architecture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78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229600" cy="76470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SoapUI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166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SoapUI </a:t>
            </a:r>
            <a:r>
              <a:rPr lang="en-US" sz="2800" dirty="0"/>
              <a:t>is a complete testing tool!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Functional testing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Load testing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Security </a:t>
            </a:r>
            <a:r>
              <a:rPr lang="en-US" sz="2400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Open Source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SoapUI </a:t>
            </a:r>
            <a:r>
              <a:rPr lang="en-US" sz="2800" dirty="0"/>
              <a:t>Pro is the commercial enterprise </a:t>
            </a:r>
            <a:r>
              <a:rPr lang="en-US" sz="2800" dirty="0" smtClean="0"/>
              <a:t>version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V5.1.2 is last version of Pro &amp; latest version available is SoapUI NG Pro 1.3.1</a:t>
            </a:r>
          </a:p>
        </p:txBody>
      </p:sp>
    </p:spTree>
    <p:extLst>
      <p:ext uri="{BB962C8B-B14F-4D97-AF65-F5344CB8AC3E}">
        <p14:creationId xmlns:p14="http://schemas.microsoft.com/office/powerpoint/2010/main" val="61318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SoapUI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Reduce rework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</a:t>
            </a:r>
            <a:r>
              <a:rPr lang="en-US" sz="2800" dirty="0" smtClean="0"/>
              <a:t>ncrease </a:t>
            </a:r>
            <a:r>
              <a:rPr lang="en-US" sz="2800" dirty="0"/>
              <a:t>the effectiveness, efficiency and </a:t>
            </a:r>
            <a:r>
              <a:rPr lang="en-US" sz="2800" dirty="0" smtClean="0"/>
              <a:t>coverage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R</a:t>
            </a:r>
            <a:r>
              <a:rPr lang="en-US" sz="2800" dirty="0" smtClean="0"/>
              <a:t>educe </a:t>
            </a:r>
            <a:r>
              <a:rPr lang="en-US" sz="2800" dirty="0"/>
              <a:t>the time to run regression</a:t>
            </a:r>
            <a:r>
              <a:rPr lang="en-US" sz="2800" b="1" dirty="0"/>
              <a:t> </a:t>
            </a:r>
            <a:r>
              <a:rPr lang="en-US" sz="2800" dirty="0" smtClean="0"/>
              <a:t>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2106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2610"/>
            <a:ext cx="8435280" cy="764704"/>
          </a:xfrm>
        </p:spPr>
        <p:txBody>
          <a:bodyPr/>
          <a:lstStyle/>
          <a:p>
            <a:r>
              <a:rPr lang="en-US" dirty="0"/>
              <a:t>Components of Web </a:t>
            </a:r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83704"/>
            <a:ext cx="8763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The basic Web services platform is XML + HTTP.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SOAP (Simple Object Access Protocol</a:t>
            </a:r>
            <a:r>
              <a:rPr lang="en-US" sz="2800" dirty="0" smtClean="0"/>
              <a:t>)</a:t>
            </a:r>
          </a:p>
          <a:p>
            <a:pPr marL="0" indent="0">
              <a:buNone/>
              <a:defRPr/>
            </a:pPr>
            <a:r>
              <a:rPr lang="en-IN" sz="1800" dirty="0"/>
              <a:t>SOAP is an XML-based protocol for exchanging information between </a:t>
            </a:r>
            <a:r>
              <a:rPr lang="en-IN" sz="1800" dirty="0" smtClean="0"/>
              <a:t>computers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800" dirty="0"/>
              <a:t>WSDL (Web Services Description Language)</a:t>
            </a:r>
          </a:p>
          <a:p>
            <a:pPr marL="0" indent="0">
              <a:buNone/>
              <a:defRPr/>
            </a:pPr>
            <a:r>
              <a:rPr lang="en-IN" sz="1800" dirty="0"/>
              <a:t>WSDL is an XML-based language for describing web services and how to access </a:t>
            </a:r>
            <a:r>
              <a:rPr lang="en-IN" sz="1800" dirty="0" smtClean="0"/>
              <a:t>them</a:t>
            </a:r>
          </a:p>
          <a:p>
            <a:pPr marL="0" indent="0"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800" dirty="0" smtClean="0"/>
              <a:t>UDDI </a:t>
            </a:r>
            <a:r>
              <a:rPr lang="en-US" sz="2800" dirty="0"/>
              <a:t>(Universal Description, Discovery and Integration</a:t>
            </a:r>
            <a:r>
              <a:rPr lang="en-US" sz="2800" dirty="0" smtClean="0"/>
              <a:t>)</a:t>
            </a:r>
          </a:p>
          <a:p>
            <a:pPr marL="0" indent="0">
              <a:buNone/>
              <a:defRPr/>
            </a:pPr>
            <a:r>
              <a:rPr lang="en-IN" sz="1800" dirty="0"/>
              <a:t>UDDI is an XML-based standard for describing, publishing, and finding web </a:t>
            </a:r>
            <a:r>
              <a:rPr lang="en-IN" sz="1800" dirty="0" smtClean="0"/>
              <a:t>services</a:t>
            </a:r>
            <a:endParaRPr lang="en-US" sz="1800" dirty="0" smtClean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5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764704"/>
          </a:xfrm>
        </p:spPr>
        <p:txBody>
          <a:bodyPr/>
          <a:lstStyle/>
          <a:p>
            <a:r>
              <a:rPr lang="en-US" dirty="0" smtClean="0"/>
              <a:t>SoapUI Architecture</a:t>
            </a:r>
            <a:endParaRPr lang="en-IN" dirty="0"/>
          </a:p>
        </p:txBody>
      </p:sp>
      <p:pic>
        <p:nvPicPr>
          <p:cNvPr id="8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69674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68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 bwMode="auto">
          <a:xfrm>
            <a:off x="457200" y="0"/>
            <a:ext cx="632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8080"/>
              </a:solidFill>
              <a:latin typeface="Verdana (Headings)"/>
              <a:ea typeface="+mj-ea"/>
              <a:cs typeface="+mj-cs"/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152400" y="152400"/>
            <a:ext cx="6477000" cy="533400"/>
          </a:xfrm>
        </p:spPr>
        <p:txBody>
          <a:bodyPr/>
          <a:lstStyle/>
          <a:p>
            <a:pPr marL="234950" indent="-234950" eaLnBrk="0" hangingPunct="0">
              <a:spcBef>
                <a:spcPct val="20000"/>
              </a:spcBef>
              <a:defRPr/>
            </a:pPr>
            <a:r>
              <a:rPr lang="en-US" b="1" dirty="0" smtClean="0">
                <a:latin typeface="+mn-lt"/>
              </a:rPr>
              <a:t>Approach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85800" y="990600"/>
          <a:ext cx="7315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1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7171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6666"/>
      </a:accent6>
      <a:hlink>
        <a:srgbClr val="009999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F8C83D41CBE40A9B21EE6A568136B" ma:contentTypeVersion="0" ma:contentTypeDescription="Create a new document." ma:contentTypeScope="" ma:versionID="f0a6e78b261319047ba6b41cc7b250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2B0C10-03DC-44A5-B44F-76BB563A72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6B38A5-E329-480E-8662-395BDB665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584781-9742-49B6-B599-B4E74530536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SPANTemplate</Template>
  <TotalTime>6039</TotalTime>
  <Words>432</Words>
  <Application>Microsoft Office PowerPoint</Application>
  <PresentationFormat>On-screen Show (4:3)</PresentationFormat>
  <Paragraphs>101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Verdana (Headings)</vt:lpstr>
      <vt:lpstr>Theme1</vt:lpstr>
      <vt:lpstr>1_Theme1</vt:lpstr>
      <vt:lpstr>Worksheet</vt:lpstr>
      <vt:lpstr> Web Service automation using  SoapUI   By Deepak         </vt:lpstr>
      <vt:lpstr>Agenda</vt:lpstr>
      <vt:lpstr>Web Service</vt:lpstr>
      <vt:lpstr>Web Services</vt:lpstr>
      <vt:lpstr>What is SoapUI?</vt:lpstr>
      <vt:lpstr>Why SoapUI Automation?</vt:lpstr>
      <vt:lpstr>Components of Web Services</vt:lpstr>
      <vt:lpstr>SoapUI Architecture</vt:lpstr>
      <vt:lpstr>Approach</vt:lpstr>
      <vt:lpstr> </vt:lpstr>
      <vt:lpstr>Creating SoapUI project</vt:lpstr>
      <vt:lpstr>Data Source and Data Sink</vt:lpstr>
      <vt:lpstr>SoapUI Architecture</vt:lpstr>
      <vt:lpstr>Groovy Script</vt:lpstr>
      <vt:lpstr>Sample Input data file</vt:lpstr>
      <vt:lpstr> Sample Test report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SoapUI</dc:title>
  <dc:creator>Deepak R</dc:creator>
  <cp:lastModifiedBy>Deepak R</cp:lastModifiedBy>
  <cp:revision>338</cp:revision>
  <dcterms:created xsi:type="dcterms:W3CDTF">2012-12-24T10:33:56Z</dcterms:created>
  <dcterms:modified xsi:type="dcterms:W3CDTF">2015-07-14T08:57:44Z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0x010100F2FF8C83D41CBE40A9B21EE6A568136B</vt:lpwstr>
  </property>
</Properties>
</file>