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84" r:id="rId5"/>
    <p:sldId id="285" r:id="rId6"/>
    <p:sldId id="286" r:id="rId7"/>
    <p:sldId id="287" r:id="rId8"/>
    <p:sldId id="288" r:id="rId9"/>
    <p:sldId id="262" r:id="rId10"/>
    <p:sldId id="28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E0F9"/>
    <a:srgbClr val="063954"/>
    <a:srgbClr val="FF9900"/>
    <a:srgbClr val="99CC00"/>
    <a:srgbClr val="99FF33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09" autoAdjust="0"/>
  </p:normalViewPr>
  <p:slideViewPr>
    <p:cSldViewPr>
      <p:cViewPr varScale="1">
        <p:scale>
          <a:sx n="66" d="100"/>
          <a:sy n="66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28B1A-E250-4E51-9474-B5826F554079}" type="datetimeFigureOut">
              <a:rPr lang="en-IN" smtClean="0"/>
              <a:t>01-01-2016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010AA-B48A-47FC-98F7-14084AEC4C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53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10AA-B48A-47FC-98F7-14084AEC4C3B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45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8BA-A2DE-408B-8C74-DE928B11FB8D}" type="datetimeFigureOut">
              <a:rPr lang="en-IN" smtClean="0"/>
              <a:t>01-01-2016</a:t>
            </a:fld>
            <a:endParaRPr lang="en-I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8BA-A2DE-408B-8C74-DE928B11FB8D}" type="datetimeFigureOut">
              <a:rPr lang="en-IN" smtClean="0"/>
              <a:t>01-01-2016</a:t>
            </a:fld>
            <a:endParaRPr lang="en-I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8BA-A2DE-408B-8C74-DE928B11FB8D}" type="datetimeFigureOut">
              <a:rPr lang="en-IN" smtClean="0"/>
              <a:t>01-01-2016</a:t>
            </a:fld>
            <a:endParaRPr lang="en-IN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647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F18DD8BA-A2DE-408B-8C74-DE928B11FB8D}" type="datetimeFigureOut">
              <a:rPr lang="en-IN" smtClean="0"/>
              <a:t>01-01-2016</a:t>
            </a:fld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5410200" y="64008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2000"/>
            <a:ext cx="7772400" cy="513129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99CC00"/>
                </a:solidFill>
              </a:rPr>
              <a:t/>
            </a:r>
            <a:br>
              <a:rPr lang="en-IN" dirty="0">
                <a:solidFill>
                  <a:srgbClr val="99CC00"/>
                </a:solidFill>
              </a:rPr>
            </a:br>
            <a:r>
              <a:rPr lang="en-IN" dirty="0"/>
              <a:t>Test </a:t>
            </a:r>
            <a:r>
              <a:rPr lang="en-US" dirty="0" smtClean="0"/>
              <a:t>Automator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	</a:t>
            </a:r>
            <a:br>
              <a:rPr lang="en-US" b="1" dirty="0"/>
            </a:br>
            <a:r>
              <a:rPr lang="en-US" b="1" dirty="0"/>
              <a:t>			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41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80728"/>
            <a:ext cx="8763000" cy="5115272"/>
          </a:xfrm>
        </p:spPr>
        <p:txBody>
          <a:bodyPr/>
          <a:lstStyle/>
          <a:p>
            <a:pPr marL="0" indent="0" algn="ctr">
              <a:buNone/>
            </a:pPr>
            <a:endParaRPr lang="en-US" b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292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23" y="91639"/>
            <a:ext cx="8229600" cy="764704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181600"/>
          </a:xfrm>
        </p:spPr>
        <p:txBody>
          <a:bodyPr/>
          <a:lstStyle/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980728"/>
            <a:ext cx="8763000" cy="5115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kern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81" y="2125424"/>
            <a:ext cx="2833084" cy="27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4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5240" cy="764704"/>
          </a:xfrm>
        </p:spPr>
        <p:txBody>
          <a:bodyPr/>
          <a:lstStyle/>
          <a:p>
            <a:r>
              <a:rPr lang="en-US" sz="4000" dirty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3000" dirty="0" smtClean="0"/>
              <a:t>Automators</a:t>
            </a:r>
          </a:p>
          <a:p>
            <a:pPr>
              <a:lnSpc>
                <a:spcPct val="150000"/>
              </a:lnSpc>
              <a:defRPr/>
            </a:pPr>
            <a:r>
              <a:rPr lang="en-US" sz="3000" dirty="0" smtClean="0"/>
              <a:t>Features</a:t>
            </a:r>
          </a:p>
          <a:p>
            <a:pPr>
              <a:lnSpc>
                <a:spcPct val="150000"/>
              </a:lnSpc>
              <a:defRPr/>
            </a:pPr>
            <a:r>
              <a:rPr lang="en-US" sz="3000" dirty="0" smtClean="0"/>
              <a:t>Test Automator</a:t>
            </a:r>
            <a:endParaRPr lang="en-US" sz="3000" dirty="0"/>
          </a:p>
          <a:p>
            <a:pPr>
              <a:lnSpc>
                <a:spcPct val="150000"/>
              </a:lnSpc>
              <a:defRPr/>
            </a:pPr>
            <a:r>
              <a:rPr lang="en-US" sz="3000" dirty="0" smtClean="0"/>
              <a:t>Design</a:t>
            </a:r>
          </a:p>
          <a:p>
            <a:pPr>
              <a:lnSpc>
                <a:spcPct val="150000"/>
              </a:lnSpc>
              <a:defRPr/>
            </a:pPr>
            <a:r>
              <a:rPr lang="en-US" sz="3000" dirty="0" smtClean="0"/>
              <a:t>Advantages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6348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2008"/>
            <a:ext cx="8229600" cy="764704"/>
          </a:xfrm>
        </p:spPr>
        <p:txBody>
          <a:bodyPr/>
          <a:lstStyle/>
          <a:p>
            <a:r>
              <a:rPr lang="en-US" dirty="0"/>
              <a:t>Automators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54461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Software developed to automate </a:t>
            </a:r>
            <a:r>
              <a:rPr lang="en-US" sz="3000" dirty="0"/>
              <a:t>repetitive </a:t>
            </a:r>
            <a:r>
              <a:rPr lang="en-US" sz="3000" dirty="0" smtClean="0"/>
              <a:t>tasks</a:t>
            </a:r>
          </a:p>
          <a:p>
            <a:pPr>
              <a:lnSpc>
                <a:spcPct val="90000"/>
              </a:lnSpc>
            </a:pPr>
            <a:endParaRPr lang="en-US" sz="3000" dirty="0"/>
          </a:p>
          <a:p>
            <a:pPr>
              <a:lnSpc>
                <a:spcPct val="90000"/>
              </a:lnSpc>
            </a:pPr>
            <a:r>
              <a:rPr lang="en-US" sz="3000" dirty="0" smtClean="0"/>
              <a:t>Perform different actions automatically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3000" dirty="0" smtClean="0"/>
              <a:t> </a:t>
            </a:r>
            <a:endParaRPr lang="en-US" sz="3000" dirty="0"/>
          </a:p>
          <a:p>
            <a:pPr>
              <a:lnSpc>
                <a:spcPct val="90000"/>
              </a:lnSpc>
            </a:pPr>
            <a:r>
              <a:rPr lang="en-US" sz="3000" dirty="0" smtClean="0"/>
              <a:t>Develop well designed and fully tested artifacts.</a:t>
            </a:r>
          </a:p>
          <a:p>
            <a:pPr>
              <a:lnSpc>
                <a:spcPct val="90000"/>
              </a:lnSpc>
            </a:pPr>
            <a:endParaRPr lang="en-US" sz="30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13182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Creates test data templates, test report templates and validation script</a:t>
            </a:r>
          </a:p>
          <a:p>
            <a:endParaRPr lang="en-US" sz="3000" dirty="0" smtClean="0"/>
          </a:p>
          <a:p>
            <a:r>
              <a:rPr lang="en-US" sz="3000" dirty="0" smtClean="0"/>
              <a:t>Identifies and creates default test cases</a:t>
            </a:r>
          </a:p>
          <a:p>
            <a:endParaRPr lang="en-US" sz="3000" dirty="0" smtClean="0"/>
          </a:p>
          <a:p>
            <a:r>
              <a:rPr lang="en-US" sz="3000" dirty="0" smtClean="0"/>
              <a:t>save script debug time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Scalable to add or remove features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92106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14" y="152400"/>
            <a:ext cx="6631214" cy="533400"/>
          </a:xfrm>
        </p:spPr>
        <p:txBody>
          <a:bodyPr/>
          <a:lstStyle/>
          <a:p>
            <a:r>
              <a:rPr lang="en-US" dirty="0" smtClean="0"/>
              <a:t>Test Case Generator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/>
              <a:t>Initial implementation</a:t>
            </a:r>
            <a:endParaRPr lang="en-US" sz="3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9016"/>
            <a:ext cx="684076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73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Automator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6712"/>
            <a:ext cx="8424936" cy="5184575"/>
          </a:xfrm>
        </p:spPr>
      </p:pic>
    </p:spTree>
    <p:extLst>
      <p:ext uri="{BB962C8B-B14F-4D97-AF65-F5344CB8AC3E}">
        <p14:creationId xmlns:p14="http://schemas.microsoft.com/office/powerpoint/2010/main" val="19962806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Automator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3000" dirty="0"/>
              <a:t>Test cases with sample </a:t>
            </a:r>
            <a:r>
              <a:rPr lang="en-US" sz="3000" dirty="0" smtClean="0"/>
              <a:t>data</a:t>
            </a:r>
            <a:endParaRPr lang="en-US" sz="3000" dirty="0"/>
          </a:p>
          <a:p>
            <a:pPr>
              <a:lnSpc>
                <a:spcPct val="150000"/>
              </a:lnSpc>
              <a:defRPr/>
            </a:pPr>
            <a:r>
              <a:rPr lang="en-US" sz="3000" dirty="0"/>
              <a:t>Validation groovy script</a:t>
            </a:r>
          </a:p>
          <a:p>
            <a:pPr>
              <a:lnSpc>
                <a:spcPct val="150000"/>
              </a:lnSpc>
              <a:defRPr/>
            </a:pPr>
            <a:r>
              <a:rPr lang="en-US" sz="3000" dirty="0"/>
              <a:t>Template </a:t>
            </a:r>
            <a:r>
              <a:rPr lang="en-US" sz="3000" dirty="0" smtClean="0"/>
              <a:t>files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600" dirty="0" smtClean="0"/>
              <a:t>Test data template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600" dirty="0" smtClean="0"/>
              <a:t>Test report template</a:t>
            </a:r>
            <a:endParaRPr lang="en-US" sz="2600" dirty="0"/>
          </a:p>
          <a:p>
            <a:pPr>
              <a:lnSpc>
                <a:spcPct val="150000"/>
              </a:lnSpc>
              <a:defRPr/>
            </a:pPr>
            <a:r>
              <a:rPr lang="en-US" sz="3000" dirty="0"/>
              <a:t>Property </a:t>
            </a:r>
            <a:r>
              <a:rPr lang="en-US" sz="3000" dirty="0" smtClean="0"/>
              <a:t>files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0988461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4392488"/>
          </a:xfrm>
        </p:spPr>
      </p:pic>
    </p:spTree>
    <p:extLst>
      <p:ext uri="{BB962C8B-B14F-4D97-AF65-F5344CB8AC3E}">
        <p14:creationId xmlns:p14="http://schemas.microsoft.com/office/powerpoint/2010/main" val="3898664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980728"/>
            <a:ext cx="8763000" cy="5115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000" kern="0" dirty="0" smtClean="0"/>
              <a:t>Save manual effort of creating test data template, test report template and script.</a:t>
            </a:r>
          </a:p>
          <a:p>
            <a:endParaRPr lang="en-US" sz="3000" kern="0" dirty="0" smtClean="0"/>
          </a:p>
          <a:p>
            <a:r>
              <a:rPr lang="en-US" sz="3000" kern="0" dirty="0" smtClean="0"/>
              <a:t>Save script debug time</a:t>
            </a:r>
          </a:p>
          <a:p>
            <a:endParaRPr lang="en-US" sz="3000" kern="0" dirty="0" smtClean="0"/>
          </a:p>
          <a:p>
            <a:r>
              <a:rPr lang="en-US" sz="3000" kern="0" dirty="0" smtClean="0"/>
              <a:t>Quick change/modifications</a:t>
            </a:r>
          </a:p>
          <a:p>
            <a:pPr marL="0" indent="0">
              <a:buNone/>
            </a:pPr>
            <a:endParaRPr lang="en-US" sz="3000" kern="0" dirty="0"/>
          </a:p>
          <a:p>
            <a:r>
              <a:rPr lang="en-US" sz="3000" kern="0" dirty="0" smtClean="0"/>
              <a:t>Reduces half of the manual effort.</a:t>
            </a:r>
          </a:p>
        </p:txBody>
      </p:sp>
    </p:spTree>
    <p:extLst>
      <p:ext uri="{BB962C8B-B14F-4D97-AF65-F5344CB8AC3E}">
        <p14:creationId xmlns:p14="http://schemas.microsoft.com/office/powerpoint/2010/main" val="284138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SPANTemplate</Template>
  <TotalTime>4564</TotalTime>
  <Words>118</Words>
  <Application>Microsoft Office PowerPoint</Application>
  <PresentationFormat>On-screen Show (4:3)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Theme1</vt:lpstr>
      <vt:lpstr> Test Automator            </vt:lpstr>
      <vt:lpstr>Agenda</vt:lpstr>
      <vt:lpstr>Automators</vt:lpstr>
      <vt:lpstr>Features</vt:lpstr>
      <vt:lpstr>Test Case Generator</vt:lpstr>
      <vt:lpstr>Test Automator</vt:lpstr>
      <vt:lpstr>Test Automator Output</vt:lpstr>
      <vt:lpstr>Efforts</vt:lpstr>
      <vt:lpstr>Advantages</vt:lpstr>
      <vt:lpstr> 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Swarup Sahoo</dc:creator>
  <cp:lastModifiedBy>Kamalesh P</cp:lastModifiedBy>
  <cp:revision>330</cp:revision>
  <dcterms:created xsi:type="dcterms:W3CDTF">2012-12-24T10:33:56Z</dcterms:created>
  <dcterms:modified xsi:type="dcterms:W3CDTF">2016-01-01T11:37:08Z</dcterms:modified>
</cp:coreProperties>
</file>