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84" r:id="rId5"/>
    <p:sldId id="261" r:id="rId6"/>
    <p:sldId id="285" r:id="rId7"/>
    <p:sldId id="286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03-03-2015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03-03-2015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03-03-2015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03-03-2015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03-03-2015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in/symposiu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2000"/>
            <a:ext cx="7772400" cy="51312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99CC00"/>
                </a:solidFill>
              </a:rPr>
              <a:t/>
            </a:r>
            <a:br>
              <a:rPr lang="en-IN" dirty="0">
                <a:solidFill>
                  <a:srgbClr val="99CC00"/>
                </a:solidFill>
              </a:rPr>
            </a:br>
            <a:r>
              <a:rPr lang="en-US" dirty="0" smtClean="0"/>
              <a:t>Software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History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Statistics</a:t>
            </a:r>
            <a:endParaRPr lang="en-US" sz="2400" dirty="0" smtClean="0"/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Importance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800" dirty="0" err="1"/>
              <a:t>Ariane</a:t>
            </a:r>
            <a:r>
              <a:rPr lang="en-IN" sz="2800" dirty="0"/>
              <a:t> </a:t>
            </a:r>
            <a:r>
              <a:rPr lang="en-IN" sz="2800" dirty="0" smtClean="0"/>
              <a:t>5’s f</a:t>
            </a:r>
            <a:r>
              <a:rPr lang="en-US" sz="2800" dirty="0" err="1" smtClean="0"/>
              <a:t>irst</a:t>
            </a:r>
            <a:r>
              <a:rPr lang="en-US" sz="2800" dirty="0" smtClean="0"/>
              <a:t> </a:t>
            </a:r>
            <a:r>
              <a:rPr lang="en-US" sz="2800" dirty="0"/>
              <a:t>test flight </a:t>
            </a:r>
            <a:r>
              <a:rPr lang="en-US" sz="2800" dirty="0" smtClean="0"/>
              <a:t>on </a:t>
            </a:r>
            <a:r>
              <a:rPr lang="en-US" sz="2800" dirty="0"/>
              <a:t>4 June </a:t>
            </a:r>
            <a:r>
              <a:rPr lang="en-US" sz="2800" dirty="0" smtClean="0"/>
              <a:t>1996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 </a:t>
            </a:r>
            <a:r>
              <a:rPr lang="en-US" sz="2800" b="1" dirty="0" smtClean="0"/>
              <a:t>An Expendable </a:t>
            </a:r>
            <a:r>
              <a:rPr lang="en-US" sz="2800" b="1" dirty="0"/>
              <a:t>launch vehicle</a:t>
            </a:r>
            <a:r>
              <a:rPr lang="en-US" sz="2800" dirty="0"/>
              <a:t> (ELV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Function: 	Heavy </a:t>
            </a:r>
            <a:r>
              <a:rPr lang="en-US" sz="2800" dirty="0"/>
              <a:t>launch </a:t>
            </a:r>
            <a:r>
              <a:rPr lang="en-US" sz="2800" dirty="0" smtClean="0"/>
              <a:t>vehicle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Height:</a:t>
            </a:r>
            <a:r>
              <a:rPr lang="en-US" sz="2800" dirty="0"/>
              <a:t>	</a:t>
            </a:r>
            <a:r>
              <a:rPr lang="en-US" sz="2800" dirty="0" smtClean="0"/>
              <a:t>	46–52 </a:t>
            </a:r>
            <a:r>
              <a:rPr lang="en-US" sz="2800" dirty="0" err="1" smtClean="0"/>
              <a:t>metres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Mass:</a:t>
            </a:r>
            <a:r>
              <a:rPr lang="en-US" sz="2800" b="1" dirty="0" smtClean="0"/>
              <a:t>		</a:t>
            </a:r>
            <a:r>
              <a:rPr lang="en-US" sz="2800" dirty="0"/>
              <a:t>1,713,000 </a:t>
            </a:r>
            <a:r>
              <a:rPr lang="en-US" sz="2800" dirty="0" err="1" smtClean="0"/>
              <a:t>lb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Stages:</a:t>
            </a:r>
            <a:r>
              <a:rPr lang="en-US" sz="2800" dirty="0"/>
              <a:t>	</a:t>
            </a:r>
            <a:r>
              <a:rPr lang="en-US" sz="2800" dirty="0" smtClean="0"/>
              <a:t>	2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98976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elf-destructed </a:t>
            </a:r>
            <a:r>
              <a:rPr lang="en-US" sz="2800" dirty="0"/>
              <a:t>37 seconds after </a:t>
            </a:r>
            <a:r>
              <a:rPr lang="en-US" sz="2800" dirty="0" smtClean="0"/>
              <a:t>launch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Cause:</a:t>
            </a:r>
          </a:p>
          <a:p>
            <a:pPr marL="0" indent="0">
              <a:buNone/>
            </a:pPr>
            <a:r>
              <a:rPr lang="en-US" sz="2400" dirty="0"/>
              <a:t>A data conversion from </a:t>
            </a:r>
            <a:r>
              <a:rPr lang="en-US" sz="2400" dirty="0">
                <a:solidFill>
                  <a:srgbClr val="00B0F0"/>
                </a:solidFill>
              </a:rPr>
              <a:t>64-bit</a:t>
            </a:r>
            <a:r>
              <a:rPr lang="en-US" sz="2400" dirty="0"/>
              <a:t> floating point value to </a:t>
            </a:r>
            <a:r>
              <a:rPr lang="en-US" sz="2400" dirty="0">
                <a:solidFill>
                  <a:srgbClr val="00B0F0"/>
                </a:solidFill>
              </a:rPr>
              <a:t>16-bit</a:t>
            </a:r>
            <a:r>
              <a:rPr lang="en-US" sz="2400" dirty="0"/>
              <a:t> signed integer </a:t>
            </a:r>
            <a:r>
              <a:rPr lang="en-US" sz="2400" dirty="0" smtClean="0"/>
              <a:t>value.</a:t>
            </a:r>
          </a:p>
          <a:p>
            <a:pPr marL="0" indent="0">
              <a:buNone/>
            </a:pPr>
            <a:r>
              <a:rPr lang="en-US" sz="2800" dirty="0" smtClean="0"/>
              <a:t>Cost: </a:t>
            </a:r>
            <a:r>
              <a:rPr lang="en-US" sz="2400" dirty="0" smtClean="0"/>
              <a:t>approx. </a:t>
            </a:r>
            <a:r>
              <a:rPr lang="en-US" sz="2400" dirty="0"/>
              <a:t>$500 million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192688" cy="23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10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764704"/>
          </a:xfrm>
        </p:spPr>
        <p:txBody>
          <a:bodyPr/>
          <a:lstStyle/>
          <a:p>
            <a:r>
              <a:rPr lang="en-IN" dirty="0" smtClean="0"/>
              <a:t>Statistic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percent of </a:t>
            </a:r>
            <a:r>
              <a:rPr lang="en-US" dirty="0" smtClean="0"/>
              <a:t>the </a:t>
            </a:r>
            <a:r>
              <a:rPr lang="en-US" dirty="0"/>
              <a:t>IT </a:t>
            </a:r>
            <a:r>
              <a:rPr lang="en-US" dirty="0" smtClean="0"/>
              <a:t>budget is allocated </a:t>
            </a:r>
            <a:r>
              <a:rPr lang="en-US" dirty="0"/>
              <a:t>towards quality assurance and </a:t>
            </a:r>
            <a:r>
              <a:rPr lang="en-US" dirty="0">
                <a:solidFill>
                  <a:srgbClr val="00B0F0"/>
                </a:solidFill>
              </a:rPr>
              <a:t>software </a:t>
            </a:r>
            <a:r>
              <a:rPr lang="en-US" dirty="0" smtClean="0">
                <a:solidFill>
                  <a:srgbClr val="00B0F0"/>
                </a:solidFill>
              </a:rPr>
              <a:t>testing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www.gartner.com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</a:t>
            </a:r>
            <a:r>
              <a:rPr lang="en-US" dirty="0"/>
              <a:t>make mistakes all the time.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oint </a:t>
            </a:r>
            <a:r>
              <a:rPr lang="en-US" dirty="0"/>
              <a:t>out the defects and errors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the </a:t>
            </a:r>
            <a:r>
              <a:rPr lang="en-US" dirty="0" smtClean="0"/>
              <a:t>Quality</a:t>
            </a:r>
          </a:p>
          <a:p>
            <a:endParaRPr lang="en-US" dirty="0" smtClean="0"/>
          </a:p>
          <a:p>
            <a:r>
              <a:rPr lang="en-US" dirty="0" smtClean="0"/>
              <a:t>Delivery </a:t>
            </a:r>
            <a:r>
              <a:rPr lang="en-US" dirty="0"/>
              <a:t>of high quality product or software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41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54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8763000" cy="5115272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92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4623</TotalTime>
  <Words>52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 New Roman</vt:lpstr>
      <vt:lpstr>Trebuchet MS</vt:lpstr>
      <vt:lpstr>Wingdings</vt:lpstr>
      <vt:lpstr>Theme1</vt:lpstr>
      <vt:lpstr> Software Testing            </vt:lpstr>
      <vt:lpstr>Agenda</vt:lpstr>
      <vt:lpstr>History</vt:lpstr>
      <vt:lpstr>History cont.</vt:lpstr>
      <vt:lpstr>Statistic</vt:lpstr>
      <vt:lpstr>Why Testing?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Swarup Sahoo</dc:creator>
  <cp:lastModifiedBy>Kamalesh P</cp:lastModifiedBy>
  <cp:revision>300</cp:revision>
  <dcterms:created xsi:type="dcterms:W3CDTF">2012-12-24T10:33:56Z</dcterms:created>
  <dcterms:modified xsi:type="dcterms:W3CDTF">2015-03-03T11:08:21Z</dcterms:modified>
</cp:coreProperties>
</file>