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84" r:id="rId5"/>
    <p:sldId id="261" r:id="rId6"/>
    <p:sldId id="281" r:id="rId7"/>
    <p:sldId id="285" r:id="rId8"/>
    <p:sldId id="286" r:id="rId9"/>
    <p:sldId id="263" r:id="rId10"/>
    <p:sldId id="287" r:id="rId11"/>
    <p:sldId id="28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CC00"/>
    <a:srgbClr val="99FF33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09" autoAdjust="0"/>
  </p:normalViewPr>
  <p:slideViewPr>
    <p:cSldViewPr>
      <p:cViewPr varScale="1">
        <p:scale>
          <a:sx n="66" d="100"/>
          <a:sy n="66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28B1A-E250-4E51-9474-B5826F554079}" type="datetimeFigureOut">
              <a:rPr lang="en-IN" smtClean="0"/>
              <a:t>18-02-2015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010AA-B48A-47FC-98F7-14084AEC4C3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534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10AA-B48A-47FC-98F7-14084AEC4C3B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605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10AA-B48A-47FC-98F7-14084AEC4C3B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452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10AA-B48A-47FC-98F7-14084AEC4C3B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378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8BA-A2DE-408B-8C74-DE928B11FB8D}" type="datetimeFigureOut">
              <a:rPr lang="en-IN" smtClean="0"/>
              <a:t>18-02-2015</a:t>
            </a:fld>
            <a:endParaRPr lang="en-I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A2F7F-3A01-433A-82F0-2376BA93A0B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8BA-A2DE-408B-8C74-DE928B11FB8D}" type="datetimeFigureOut">
              <a:rPr lang="en-IN" smtClean="0"/>
              <a:t>18-02-2015</a:t>
            </a:fld>
            <a:endParaRPr lang="en-I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A2F7F-3A01-433A-82F0-2376BA93A0B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8BA-A2DE-408B-8C74-DE928B11FB8D}" type="datetimeFigureOut">
              <a:rPr lang="en-IN" smtClean="0"/>
              <a:t>18-02-2015</a:t>
            </a:fld>
            <a:endParaRPr lang="en-IN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A2F7F-3A01-433A-82F0-2376BA93A0B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647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763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F18DD8BA-A2DE-408B-8C74-DE928B11FB8D}" type="datetimeFigureOut">
              <a:rPr lang="en-IN" smtClean="0"/>
              <a:t>18-02-2015</a:t>
            </a:fld>
            <a:endParaRPr lang="en-IN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5410200" y="640080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dirty="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FE5A2F7F-3A01-433A-82F0-2376BA93A0B0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62000"/>
            <a:ext cx="7772400" cy="513129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99CC00"/>
                </a:solidFill>
              </a:rPr>
              <a:t/>
            </a:r>
            <a:br>
              <a:rPr lang="en-IN" dirty="0">
                <a:solidFill>
                  <a:srgbClr val="99CC00"/>
                </a:solidFill>
              </a:rPr>
            </a:br>
            <a:r>
              <a:rPr lang="en-US" dirty="0" smtClean="0"/>
              <a:t>Web Service Automation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		</a:t>
            </a:r>
            <a:br>
              <a:rPr lang="en-US" b="1" dirty="0"/>
            </a:br>
            <a:r>
              <a:rPr lang="en-US" b="1" dirty="0"/>
              <a:t>			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41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23" y="91639"/>
            <a:ext cx="8229600" cy="764704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181600"/>
          </a:xfrm>
        </p:spPr>
        <p:txBody>
          <a:bodyPr/>
          <a:lstStyle/>
          <a:p>
            <a:pPr lvl="1"/>
            <a:endParaRPr lang="en-US" sz="240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980728"/>
            <a:ext cx="8763000" cy="5115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kern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81" y="2125424"/>
            <a:ext cx="2833084" cy="275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80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80728"/>
            <a:ext cx="8763000" cy="5115272"/>
          </a:xfrm>
        </p:spPr>
        <p:txBody>
          <a:bodyPr/>
          <a:lstStyle/>
          <a:p>
            <a:pPr marL="0" indent="0" algn="ctr">
              <a:buNone/>
            </a:pPr>
            <a:endParaRPr lang="en-US" b="1" dirty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292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75240" cy="764704"/>
          </a:xfrm>
        </p:spPr>
        <p:txBody>
          <a:bodyPr/>
          <a:lstStyle/>
          <a:p>
            <a:r>
              <a:rPr lang="en-US" sz="4000" dirty="0"/>
              <a:t>Agenda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2400" dirty="0" smtClean="0"/>
              <a:t>Web Services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/>
              <a:t>Web service </a:t>
            </a:r>
            <a:r>
              <a:rPr lang="en-US" sz="2400" dirty="0" smtClean="0"/>
              <a:t>protocols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/>
              <a:t>Web service automation using </a:t>
            </a:r>
            <a:r>
              <a:rPr lang="en-US" sz="2400" dirty="0" err="1" smtClean="0"/>
              <a:t>soapui</a:t>
            </a:r>
            <a:endParaRPr lang="en-US" sz="2400" dirty="0" smtClean="0"/>
          </a:p>
          <a:p>
            <a:pPr>
              <a:lnSpc>
                <a:spcPct val="150000"/>
              </a:lnSpc>
              <a:defRPr/>
            </a:pPr>
            <a:r>
              <a:rPr lang="en-US" sz="2400" dirty="0" err="1"/>
              <a:t>SoapUI</a:t>
            </a:r>
            <a:r>
              <a:rPr lang="en-US" sz="2400" dirty="0"/>
              <a:t> </a:t>
            </a:r>
            <a:r>
              <a:rPr lang="en-US" sz="2400" dirty="0" smtClean="0"/>
              <a:t>automation framework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 smtClean="0"/>
              <a:t>Automator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/>
              <a:t>Test Automator </a:t>
            </a:r>
            <a:r>
              <a:rPr lang="en-US" sz="2400" dirty="0" smtClean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66348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72008"/>
            <a:ext cx="8229600" cy="764704"/>
          </a:xfrm>
        </p:spPr>
        <p:txBody>
          <a:bodyPr/>
          <a:lstStyle/>
          <a:p>
            <a:r>
              <a:rPr lang="en-IN" dirty="0" smtClean="0"/>
              <a:t>Web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 </a:t>
            </a:r>
            <a:r>
              <a:rPr lang="en-US" sz="2800" b="1" dirty="0"/>
              <a:t>Web service</a:t>
            </a:r>
            <a:r>
              <a:rPr lang="en-US" sz="2800" dirty="0"/>
              <a:t> is a method of communication between two electronic devices over a network</a:t>
            </a:r>
            <a:r>
              <a:rPr lang="en-US" sz="2800" dirty="0" smtClean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Features: 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Interoperability: for interactions between different </a:t>
            </a:r>
            <a:r>
              <a:rPr lang="en-US" sz="2400" dirty="0"/>
              <a:t>platforms 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communicate </a:t>
            </a:r>
            <a:r>
              <a:rPr lang="en-US" sz="2400" dirty="0"/>
              <a:t>using open </a:t>
            </a:r>
            <a:r>
              <a:rPr lang="en-US" sz="2400" dirty="0" smtClean="0"/>
              <a:t>protocols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Loosely </a:t>
            </a:r>
            <a:r>
              <a:rPr lang="en-US" sz="2400" dirty="0"/>
              <a:t>coupled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Supports </a:t>
            </a:r>
            <a:r>
              <a:rPr lang="en-US" sz="2400" dirty="0"/>
              <a:t>Remote Procedure Calls (RPCs)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3182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service </a:t>
            </a:r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SOAP </a:t>
            </a:r>
            <a:r>
              <a:rPr lang="en-US" sz="2800" dirty="0" smtClean="0"/>
              <a:t>- Simple </a:t>
            </a:r>
            <a:r>
              <a:rPr lang="en-US" sz="2800" dirty="0"/>
              <a:t>Object Access </a:t>
            </a:r>
            <a:r>
              <a:rPr lang="en-US" sz="2800" dirty="0" smtClean="0"/>
              <a:t>Protocol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REST - Representational State </a:t>
            </a:r>
            <a:r>
              <a:rPr lang="en-US" sz="2800" dirty="0" smtClean="0"/>
              <a:t>Transfer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UDDI - Universal </a:t>
            </a:r>
            <a:r>
              <a:rPr lang="en-US" sz="2800" dirty="0"/>
              <a:t>Description, Discovery, and </a:t>
            </a:r>
            <a:r>
              <a:rPr lang="en-US" sz="2800" dirty="0" smtClean="0"/>
              <a:t>Integration etc.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392106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764704"/>
          </a:xfrm>
        </p:spPr>
        <p:txBody>
          <a:bodyPr/>
          <a:lstStyle/>
          <a:p>
            <a:r>
              <a:rPr lang="en-US" sz="3200" dirty="0" smtClean="0"/>
              <a:t>Web service automation using </a:t>
            </a:r>
            <a:r>
              <a:rPr lang="en-US" sz="3200" dirty="0" err="1" smtClean="0"/>
              <a:t>soapui</a:t>
            </a:r>
            <a:endParaRPr lang="en-IN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full-fledged automation implemented and optimized since 2012 in </a:t>
            </a:r>
            <a:r>
              <a:rPr lang="en-US" sz="2800" dirty="0" smtClean="0"/>
              <a:t>SPAN</a:t>
            </a:r>
            <a:endParaRPr lang="en-US" sz="2800" dirty="0"/>
          </a:p>
          <a:p>
            <a:pPr lvl="1"/>
            <a:r>
              <a:rPr lang="en-US" sz="2400" dirty="0" smtClean="0"/>
              <a:t>Data driven test automation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800" dirty="0" smtClean="0"/>
              <a:t>Includes </a:t>
            </a:r>
            <a:r>
              <a:rPr lang="en-US" sz="2800" dirty="0"/>
              <a:t>standard groovy library</a:t>
            </a:r>
          </a:p>
          <a:p>
            <a:pPr lvl="1"/>
            <a:r>
              <a:rPr lang="en-US" sz="2400" dirty="0"/>
              <a:t>Reduces complex logic/scripts in to reusable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87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88640"/>
            <a:ext cx="6477000" cy="533400"/>
          </a:xfrm>
        </p:spPr>
        <p:txBody>
          <a:bodyPr/>
          <a:lstStyle/>
          <a:p>
            <a:r>
              <a:rPr lang="en-US" dirty="0" err="1" smtClean="0"/>
              <a:t>SoapUI</a:t>
            </a:r>
            <a:r>
              <a:rPr lang="en-US" dirty="0" smtClean="0"/>
              <a:t> automation framework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800" dirty="0" smtClean="0"/>
              <a:t>	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807740"/>
            <a:ext cx="6048672" cy="539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7492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72008"/>
            <a:ext cx="8229600" cy="764704"/>
          </a:xfrm>
        </p:spPr>
        <p:txBody>
          <a:bodyPr/>
          <a:lstStyle/>
          <a:p>
            <a:r>
              <a:rPr lang="en-US" dirty="0"/>
              <a:t>Automators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Software developed to automate </a:t>
            </a:r>
            <a:r>
              <a:rPr lang="en-US" sz="2800" dirty="0"/>
              <a:t>repetitive </a:t>
            </a:r>
            <a:r>
              <a:rPr lang="en-US" sz="2800" dirty="0" smtClean="0"/>
              <a:t>tasks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Perform different actions automatically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 batch files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 code (Programing language)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 automation scripts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Develop well designed and fully tested applications.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29852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Automator design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36712"/>
            <a:ext cx="8424936" cy="5184575"/>
          </a:xfrm>
        </p:spPr>
      </p:pic>
    </p:spTree>
    <p:extLst>
      <p:ext uri="{BB962C8B-B14F-4D97-AF65-F5344CB8AC3E}">
        <p14:creationId xmlns:p14="http://schemas.microsoft.com/office/powerpoint/2010/main" val="315888505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23" y="91639"/>
            <a:ext cx="8229600" cy="67306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Test </a:t>
            </a:r>
            <a:r>
              <a:rPr lang="en-US" dirty="0" smtClean="0"/>
              <a:t>Automator 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181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Identify </a:t>
            </a:r>
            <a:r>
              <a:rPr lang="en-US" sz="2800" dirty="0"/>
              <a:t>different test scenario w.r.t input data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write test cases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Generate sample data for validation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optimize test cases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Generate scripts, templates and other artifacts</a:t>
            </a: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47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SPANTemplate</Template>
  <TotalTime>4374</TotalTime>
  <Words>128</Words>
  <Application>Microsoft Office PowerPoint</Application>
  <PresentationFormat>On-screen Show (4:3)</PresentationFormat>
  <Paragraphs>70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Theme1</vt:lpstr>
      <vt:lpstr> Web Service Automation            </vt:lpstr>
      <vt:lpstr>Agenda</vt:lpstr>
      <vt:lpstr>Web services</vt:lpstr>
      <vt:lpstr>Web service protocols</vt:lpstr>
      <vt:lpstr>Web service automation using soapui</vt:lpstr>
      <vt:lpstr>SoapUI automation framework</vt:lpstr>
      <vt:lpstr>Automators</vt:lpstr>
      <vt:lpstr>Test Automator design</vt:lpstr>
      <vt:lpstr>Test Automator Features</vt:lpstr>
      <vt:lpstr>Questions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Swarup Sahoo</dc:creator>
  <cp:lastModifiedBy>Kamalesh P</cp:lastModifiedBy>
  <cp:revision>301</cp:revision>
  <dcterms:created xsi:type="dcterms:W3CDTF">2012-12-24T10:33:56Z</dcterms:created>
  <dcterms:modified xsi:type="dcterms:W3CDTF">2015-02-18T05:45:29Z</dcterms:modified>
</cp:coreProperties>
</file>