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87" r:id="rId4"/>
    <p:sldId id="288" r:id="rId5"/>
    <p:sldId id="286" r:id="rId6"/>
    <p:sldId id="28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CC00"/>
    <a:srgbClr val="99FF33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09" autoAdjust="0"/>
  </p:normalViewPr>
  <p:slideViewPr>
    <p:cSldViewPr>
      <p:cViewPr varScale="1">
        <p:scale>
          <a:sx n="66" d="100"/>
          <a:sy n="66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28B1A-E250-4E51-9474-B5826F554079}" type="datetimeFigureOut">
              <a:rPr lang="en-IN" smtClean="0"/>
              <a:t>05-03-2015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10AA-B48A-47FC-98F7-14084AEC4C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53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05-03-2015</a:t>
            </a:fld>
            <a:endParaRPr lang="en-I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05-03-2015</a:t>
            </a:fld>
            <a:endParaRPr lang="en-I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05-03-2015</a:t>
            </a:fld>
            <a:endParaRPr lang="en-IN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F18DD8BA-A2DE-408B-8C74-DE928B11FB8D}" type="datetimeFigureOut">
              <a:rPr lang="en-IN" smtClean="0"/>
              <a:t>05-03-2015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5410200" y="64008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2000"/>
            <a:ext cx="7772400" cy="513129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99CC00"/>
                </a:solidFill>
              </a:rPr>
              <a:t/>
            </a:r>
            <a:br>
              <a:rPr lang="en-IN" dirty="0">
                <a:solidFill>
                  <a:srgbClr val="99CC00"/>
                </a:solidFill>
              </a:rPr>
            </a:br>
            <a:r>
              <a:rPr lang="en-US" dirty="0" smtClean="0"/>
              <a:t>Web Services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	</a:t>
            </a:r>
            <a:br>
              <a:rPr lang="en-US" b="1" dirty="0"/>
            </a:br>
            <a:r>
              <a:rPr lang="en-US" b="1" dirty="0"/>
              <a:t>			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41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5240" cy="764704"/>
          </a:xfrm>
        </p:spPr>
        <p:txBody>
          <a:bodyPr/>
          <a:lstStyle/>
          <a:p>
            <a:r>
              <a:rPr lang="en-US" sz="4000" dirty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Web Services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Protocols/components</a:t>
            </a:r>
          </a:p>
          <a:p>
            <a:pPr>
              <a:lnSpc>
                <a:spcPct val="15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348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2008"/>
            <a:ext cx="8229600" cy="764704"/>
          </a:xfrm>
        </p:spPr>
        <p:txBody>
          <a:bodyPr/>
          <a:lstStyle/>
          <a:p>
            <a:r>
              <a:rPr lang="en-IN" dirty="0"/>
              <a:t>Web</a:t>
            </a:r>
            <a:r>
              <a:rPr lang="en-IN" dirty="0" smtClean="0">
                <a:latin typeface="Rockwell" panose="02060603020205020403" pitchFamily="18" charset="0"/>
              </a:rPr>
              <a:t> </a:t>
            </a:r>
            <a:r>
              <a:rPr lang="en-IN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Web service is a method of communication between two electronic devices over a network.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+mn-ea"/>
                <a:cs typeface="+mn-cs"/>
              </a:rPr>
              <a:t>Interoperability: for interactions between different platforms </a:t>
            </a:r>
            <a:endParaRPr lang="en-US" sz="2400" dirty="0" smtClean="0"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+mn-ea"/>
                <a:cs typeface="+mn-cs"/>
              </a:rPr>
              <a:t>Communicate using open protocols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+mn-ea"/>
                <a:cs typeface="+mn-cs"/>
              </a:rPr>
              <a:t>HTTP, SMTP, </a:t>
            </a:r>
            <a:r>
              <a:rPr lang="en-US" dirty="0" smtClean="0">
                <a:ea typeface="+mn-ea"/>
                <a:cs typeface="+mn-cs"/>
              </a:rPr>
              <a:t>FTP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+mn-ea"/>
                <a:cs typeface="+mn-cs"/>
              </a:rPr>
              <a:t>Loosely </a:t>
            </a:r>
            <a:r>
              <a:rPr lang="en-US" sz="2400" dirty="0" smtClean="0">
                <a:ea typeface="+mn-ea"/>
                <a:cs typeface="+mn-cs"/>
              </a:rPr>
              <a:t>coupled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+mn-ea"/>
                <a:cs typeface="+mn-cs"/>
              </a:rPr>
              <a:t>Supports Remote Procedure Calls (RPCs)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Rockwell" panose="02060603020205020403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04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Web Service </a:t>
            </a:r>
            <a:r>
              <a:rPr lang="en-US" sz="2400" dirty="0" smtClean="0"/>
              <a:t>protocols/components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lvl="1" indent="-342900"/>
            <a:r>
              <a:rPr lang="en-US" sz="2400" dirty="0"/>
              <a:t>SOAP - Simple Object Access </a:t>
            </a:r>
            <a:r>
              <a:rPr lang="en-US" sz="2400" dirty="0" smtClean="0"/>
              <a:t>Protocol</a:t>
            </a:r>
          </a:p>
          <a:p>
            <a:pPr marL="800100" lvl="2" indent="0">
              <a:buNone/>
            </a:pPr>
            <a:endParaRPr lang="en-US" sz="2000" dirty="0"/>
          </a:p>
          <a:p>
            <a:pPr lvl="1" indent="-342900"/>
            <a:r>
              <a:rPr lang="en-US" sz="2400" dirty="0" smtClean="0"/>
              <a:t>REST</a:t>
            </a:r>
            <a:r>
              <a:rPr lang="en-US" sz="2400" dirty="0"/>
              <a:t> - Representational State </a:t>
            </a:r>
            <a:r>
              <a:rPr lang="en-US" sz="2400" dirty="0" smtClean="0"/>
              <a:t>Transfer</a:t>
            </a:r>
          </a:p>
          <a:p>
            <a:pPr lvl="1" indent="-342900"/>
            <a:endParaRPr lang="en-US" sz="2400" dirty="0"/>
          </a:p>
          <a:p>
            <a:pPr lvl="1" indent="-342900"/>
            <a:r>
              <a:rPr lang="en-US" sz="2400" dirty="0"/>
              <a:t>UDDI - Universal Description, Discovery, and </a:t>
            </a:r>
            <a:r>
              <a:rPr lang="en-US" sz="2400" dirty="0" smtClean="0"/>
              <a:t>Integration</a:t>
            </a:r>
          </a:p>
          <a:p>
            <a:pPr lvl="1" indent="-342900"/>
            <a:endParaRPr lang="en-US" sz="2400" dirty="0"/>
          </a:p>
          <a:p>
            <a:pPr lvl="1" indent="-342900"/>
            <a:r>
              <a:rPr lang="en-US" sz="2400" dirty="0" smtClean="0"/>
              <a:t>WSDL – web service description language</a:t>
            </a:r>
          </a:p>
          <a:p>
            <a:pPr lvl="1" indent="-342900"/>
            <a:endParaRPr lang="en-US" sz="2400" dirty="0"/>
          </a:p>
          <a:p>
            <a:pPr lvl="1" indent="-342900"/>
            <a:r>
              <a:rPr lang="en-US" sz="2400" dirty="0" smtClean="0"/>
              <a:t>WADL – web application description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199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54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80728"/>
            <a:ext cx="8763000" cy="5115272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292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SPANTemplate</Template>
  <TotalTime>4791</TotalTime>
  <Words>17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Rockwell</vt:lpstr>
      <vt:lpstr>Times New Roman</vt:lpstr>
      <vt:lpstr>Trebuchet MS</vt:lpstr>
      <vt:lpstr>Theme1</vt:lpstr>
      <vt:lpstr> Web Services            </vt:lpstr>
      <vt:lpstr>Agenda</vt:lpstr>
      <vt:lpstr>Web services</vt:lpstr>
      <vt:lpstr>Protocols/components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Swarup Sahoo</dc:creator>
  <cp:lastModifiedBy>Kamalesh P</cp:lastModifiedBy>
  <cp:revision>309</cp:revision>
  <dcterms:created xsi:type="dcterms:W3CDTF">2012-12-24T10:33:56Z</dcterms:created>
  <dcterms:modified xsi:type="dcterms:W3CDTF">2015-03-05T07:45:07Z</dcterms:modified>
</cp:coreProperties>
</file>