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Chative</a:t>
            </a:r>
          </a:p>
          <a:p>
            <a:pPr lvl="0">
              <a:spcBef>
                <a:spcPts val="0"/>
              </a:spcBef>
              <a:buNone/>
            </a:pPr>
            <a:r>
              <a:rPr lang="zh-TW" sz="2400"/>
              <a:t>-make you talkative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Model - Trainning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Used chatting data to train the Word2Vec model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Embedded the sentence to 100 dimension vector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Built similarity matrix based on Consine Similarity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2875787" y="3173825"/>
            <a:ext cx="3729600" cy="922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3600">
                <a:solidFill>
                  <a:srgbClr val="FFFFFF"/>
                </a:solidFill>
              </a:rPr>
              <a:t>Cosine Similarity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84300" y="3321875"/>
            <a:ext cx="24795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3000"/>
              <a:t>Input query</a:t>
            </a:r>
            <a:r>
              <a:rPr lang="zh-TW" sz="2400"/>
              <a:t> </a:t>
            </a:r>
          </a:p>
        </p:txBody>
      </p:sp>
      <p:sp>
        <p:nvSpPr>
          <p:cNvPr id="116" name="Shape 116"/>
          <p:cNvSpPr/>
          <p:nvPr/>
        </p:nvSpPr>
        <p:spPr>
          <a:xfrm>
            <a:off x="2312275" y="3470225"/>
            <a:ext cx="497400" cy="32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3193475" y="4096025"/>
            <a:ext cx="42213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800"/>
              <a:t>Give the similarity weight between query sentence and corpus sentence</a:t>
            </a:r>
          </a:p>
        </p:txBody>
      </p:sp>
      <p:sp>
        <p:nvSpPr>
          <p:cNvPr id="118" name="Shape 118"/>
          <p:cNvSpPr/>
          <p:nvPr/>
        </p:nvSpPr>
        <p:spPr>
          <a:xfrm>
            <a:off x="6794425" y="3470225"/>
            <a:ext cx="497400" cy="32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rrect-sentence-sort-capitalization-and-punctuation_4.jp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0849" y="2914201"/>
            <a:ext cx="1335633" cy="144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7480850" y="4239475"/>
            <a:ext cx="19410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>
                <a:solidFill>
                  <a:srgbClr val="3C78D8"/>
                </a:solidFill>
              </a:rPr>
              <a:t>Sort it!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Model - Evaluation</a:t>
            </a:r>
          </a:p>
        </p:txBody>
      </p:sp>
      <p:pic>
        <p:nvPicPr>
          <p:cNvPr descr="efb05b1f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550" y="1017449"/>
            <a:ext cx="6429000" cy="397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Backend - Server</a:t>
            </a:r>
          </a:p>
        </p:txBody>
      </p:sp>
      <p:sp>
        <p:nvSpPr>
          <p:cNvPr id="132" name="Shape 132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Django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RESTful API by the </a:t>
            </a:r>
            <a:r>
              <a:rPr b="1" i="1" lang="zh-TW" sz="2400"/>
              <a:t>djangorestframework</a:t>
            </a:r>
            <a:r>
              <a:rPr lang="zh-TW" sz="2400"/>
              <a:t> package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Extention</a:t>
            </a:r>
          </a:p>
        </p:txBody>
      </p:sp>
      <p:sp>
        <p:nvSpPr>
          <p:cNvPr id="138" name="Shape 138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Frontend Structure - Html, React, Redux.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Call Api ( Django Server )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Response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28_市政組_李慧盈_雙鳳里長選舉 兩位女性候選人力拚選戰 (圖一).JPG" id="65" name="Shape 65"/>
          <p:cNvPicPr preferRelativeResize="0"/>
          <p:nvPr/>
        </p:nvPicPr>
        <p:blipFill>
          <a:blip r:embed="rId3">
            <a:alphaModFix amt="44000"/>
          </a:blip>
          <a:stretch>
            <a:fillRect/>
          </a:stretch>
        </p:blipFill>
        <p:spPr>
          <a:xfrm>
            <a:off x="708349" y="0"/>
            <a:ext cx="7512523" cy="500052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Background 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55850" y="1176725"/>
            <a:ext cx="8832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434343"/>
                </a:solidFill>
                <a:latin typeface="DFKai-SB"/>
                <a:ea typeface="DFKai-SB"/>
                <a:cs typeface="DFKai-SB"/>
                <a:sym typeface="DFKai-SB"/>
              </a:rPr>
              <a:t>在這個</a:t>
            </a:r>
            <a:r>
              <a:rPr b="1" lang="zh-TW" sz="24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資訊爆炸</a:t>
            </a:r>
            <a:r>
              <a:rPr b="1" lang="zh-TW" sz="2400">
                <a:solidFill>
                  <a:srgbClr val="434343"/>
                </a:solidFill>
                <a:latin typeface="DFKai-SB"/>
                <a:ea typeface="DFKai-SB"/>
                <a:cs typeface="DFKai-SB"/>
                <a:sym typeface="DFKai-SB"/>
              </a:rPr>
              <a:t>的時代，交友聊天軟體如雨後春筍般冒出，廣大的鐵漢帶著柔情似水的心加入聊天室。但往往容易因為不知道要聊甚麼，或接甚麼，而卻步。最後，他們紛紛退出這場戰役，交友市場也因而漸漸萎靡，這對台灣軟體</a:t>
            </a:r>
            <a:r>
              <a:rPr b="1" lang="zh-TW" sz="24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業十分不健康。</a:t>
            </a: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b="1" lang="zh-TW" sz="2400">
                <a:solidFill>
                  <a:srgbClr val="434343"/>
                </a:solidFill>
                <a:latin typeface="DFKai-SB"/>
                <a:ea typeface="DFKai-SB"/>
                <a:cs typeface="DFKai-SB"/>
                <a:sym typeface="DFKai-SB"/>
              </a:rPr>
              <a:t>因此本計畫試圖利用聊天輔助系統，提供使用者回復選項，藉此創造良好的聊天氛圍，增加使用者自信，共創雙贏局面。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DEMO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什麼是好的聊天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40200" y="799350"/>
            <a:ext cx="4045200" cy="354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zh-TW"/>
              <a:t>．M</a:t>
            </a:r>
            <a:r>
              <a:rPr b="0" lang="zh-TW">
                <a:solidFill>
                  <a:srgbClr val="666666"/>
                </a:solidFill>
              </a:rPr>
              <a:t>odel</a:t>
            </a:r>
          </a:p>
          <a:p>
            <a:pPr lvl="0" algn="l">
              <a:spcBef>
                <a:spcPts val="0"/>
              </a:spcBef>
              <a:buNone/>
            </a:pPr>
            <a:r>
              <a:rPr lang="zh-TW"/>
              <a:t>．B</a:t>
            </a:r>
            <a:r>
              <a:rPr b="0" lang="zh-TW">
                <a:solidFill>
                  <a:srgbClr val="666666"/>
                </a:solidFill>
              </a:rPr>
              <a:t>ackend</a:t>
            </a:r>
          </a:p>
          <a:p>
            <a:pPr lvl="0" algn="l">
              <a:spcBef>
                <a:spcPts val="0"/>
              </a:spcBef>
              <a:buNone/>
            </a:pPr>
            <a:r>
              <a:rPr lang="zh-TW"/>
              <a:t>．E</a:t>
            </a:r>
            <a:r>
              <a:rPr b="0" lang="zh-TW">
                <a:solidFill>
                  <a:srgbClr val="666666"/>
                </a:solidFill>
              </a:rPr>
              <a:t>xtension</a:t>
            </a:r>
          </a:p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How we made 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Model - Data preprocessing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AutoNum type="arabicPeriod"/>
            </a:pPr>
            <a:r>
              <a:rPr lang="zh-TW" sz="2400">
                <a:solidFill>
                  <a:srgbClr val="434343"/>
                </a:solidFill>
              </a:rPr>
              <a:t>Remove messages in duplicate.</a:t>
            </a:r>
          </a:p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AutoNum type="arabicPeriod"/>
            </a:pPr>
            <a:r>
              <a:rPr lang="zh-TW" sz="2400">
                <a:solidFill>
                  <a:srgbClr val="434343"/>
                </a:solidFill>
              </a:rPr>
              <a:t>Extract “good” messages.</a:t>
            </a:r>
          </a:p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AutoNum type="arabicPeriod"/>
            </a:pPr>
            <a:r>
              <a:rPr lang="zh-TW" sz="2400">
                <a:solidFill>
                  <a:srgbClr val="434343"/>
                </a:solidFill>
              </a:rPr>
              <a:t>Generate training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>
                <a:solidFill>
                  <a:srgbClr val="A61C00"/>
                </a:solidFill>
              </a:rPr>
              <a:t>-Remove messages in duplicate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Since we can only chat with people with opposite sex.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So we can achieve this goal by selecting files owned by male or female.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>
                <a:solidFill>
                  <a:srgbClr val="A61C00"/>
                </a:solidFill>
              </a:rPr>
              <a:t>-Extract good messages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Extract the interval which messages are frequently sent by users.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If the average cycle sending each message is at least </a:t>
            </a:r>
            <a:r>
              <a:rPr b="1" i="1" lang="zh-TW" sz="2400"/>
              <a:t>c</a:t>
            </a:r>
            <a:r>
              <a:rPr lang="zh-TW" sz="2400"/>
              <a:t> during a duration </a:t>
            </a:r>
            <a:r>
              <a:rPr b="1" i="1" lang="zh-TW" sz="2400"/>
              <a:t>d</a:t>
            </a:r>
            <a:r>
              <a:rPr lang="zh-TW" sz="2400"/>
              <a:t>, keep the interval.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Calculate the time left from each message to the end of current interval.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Calculate the number of messages left from each message to the end of current interval.</a:t>
            </a:r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A61C00"/>
                </a:solidFill>
              </a:rPr>
              <a:t>-Generate training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