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212F6-DA60-4A64-BE5E-4AF5E1A4AD4E}" v="1" dt="2025-03-26T08:16:10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nidhi Pandit" userId="b40c47e0542425d7" providerId="LiveId" clId="{A5E212F6-DA60-4A64-BE5E-4AF5E1A4AD4E}"/>
    <pc:docChg chg="modSld">
      <pc:chgData name="Shrinidhi Pandit" userId="b40c47e0542425d7" providerId="LiveId" clId="{A5E212F6-DA60-4A64-BE5E-4AF5E1A4AD4E}" dt="2025-03-26T08:17:08.616" v="18" actId="14100"/>
      <pc:docMkLst>
        <pc:docMk/>
      </pc:docMkLst>
      <pc:sldChg chg="addSp modSp mod">
        <pc:chgData name="Shrinidhi Pandit" userId="b40c47e0542425d7" providerId="LiveId" clId="{A5E212F6-DA60-4A64-BE5E-4AF5E1A4AD4E}" dt="2025-03-26T08:17:08.616" v="18" actId="14100"/>
        <pc:sldMkLst>
          <pc:docMk/>
          <pc:sldMk cId="0" sldId="257"/>
        </pc:sldMkLst>
        <pc:spChg chg="mod">
          <ac:chgData name="Shrinidhi Pandit" userId="b40c47e0542425d7" providerId="LiveId" clId="{A5E212F6-DA60-4A64-BE5E-4AF5E1A4AD4E}" dt="2025-03-26T07:31:20.401" v="9" actId="20577"/>
          <ac:spMkLst>
            <pc:docMk/>
            <pc:sldMk cId="0" sldId="257"/>
            <ac:spMk id="64" creationId="{00000000-0000-0000-0000-000000000000}"/>
          </ac:spMkLst>
        </pc:spChg>
        <pc:picChg chg="add mod">
          <ac:chgData name="Shrinidhi Pandit" userId="b40c47e0542425d7" providerId="LiveId" clId="{A5E212F6-DA60-4A64-BE5E-4AF5E1A4AD4E}" dt="2025-03-26T08:17:08.616" v="18" actId="14100"/>
          <ac:picMkLst>
            <pc:docMk/>
            <pc:sldMk cId="0" sldId="257"/>
            <ac:picMk id="3" creationId="{ADBCF1D9-74C7-5E98-4F47-66699E8D2A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1432f87e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1432f87e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1432f87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1432f87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5ce555d4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5ce555d4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6250" y="85325"/>
            <a:ext cx="8860800" cy="94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Name: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Leader Name: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Project Name: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6250" y="1170075"/>
            <a:ext cx="4425900" cy="319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90525" y="1170025"/>
            <a:ext cx="4316700" cy="319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SOLUTION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3700" y="4539250"/>
            <a:ext cx="8860800" cy="4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[Technology Stack]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6250" y="2258875"/>
            <a:ext cx="44259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67325" y="154450"/>
            <a:ext cx="4196400" cy="486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[Workflow Diagram]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10950" y="167325"/>
            <a:ext cx="4286400" cy="486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2"/>
              </a:solidFill>
            </a:endParaRPr>
          </a:p>
        </p:txBody>
      </p:sp>
      <p:pic>
        <p:nvPicPr>
          <p:cNvPr id="3" name="Picture 2" descr="A diagram of a movie&#10;&#10;AI-generated content may be incorrect.">
            <a:extLst>
              <a:ext uri="{FF2B5EF4-FFF2-40B4-BE49-F238E27FC236}">
                <a16:creationId xmlns:a16="http://schemas.microsoft.com/office/drawing/2014/main" id="{ADBCF1D9-74C7-5E98-4F47-66699E8D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50" y="167326"/>
            <a:ext cx="4286399" cy="4976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67325" y="154450"/>
            <a:ext cx="4196400" cy="486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[Advantages]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10950" y="167325"/>
            <a:ext cx="4286400" cy="486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[Dependencies]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82825" y="182825"/>
            <a:ext cx="8775600" cy="474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Revenue Model / Business Model </a:t>
            </a: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(If any, optional)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Shrinidhi Pandit</cp:lastModifiedBy>
  <cp:revision>1</cp:revision>
  <dcterms:modified xsi:type="dcterms:W3CDTF">2025-03-26T08:17:19Z</dcterms:modified>
</cp:coreProperties>
</file>