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57" r:id="rId3"/>
    <p:sldId id="258" r:id="rId4"/>
    <p:sldId id="279" r:id="rId5"/>
    <p:sldId id="281" r:id="rId6"/>
    <p:sldId id="282" r:id="rId7"/>
    <p:sldId id="278" r:id="rId8"/>
    <p:sldId id="288" r:id="rId9"/>
    <p:sldId id="283" r:id="rId10"/>
    <p:sldId id="284" r:id="rId11"/>
    <p:sldId id="285" r:id="rId12"/>
    <p:sldId id="286" r:id="rId13"/>
    <p:sldId id="28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 snapToGrid="0">
      <p:cViewPr varScale="1">
        <p:scale>
          <a:sx n="78" d="100"/>
          <a:sy n="78" d="100"/>
        </p:scale>
        <p:origin x="15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n Venkadasamy" userId="d555beab0a06ff79" providerId="LiveId" clId="{0BA8A774-6BFB-460C-9CFB-4230BC291252}"/>
    <pc:docChg chg="undo custSel delSld modSld">
      <pc:chgData name="Srinivasan Venkadasamy" userId="d555beab0a06ff79" providerId="LiveId" clId="{0BA8A774-6BFB-460C-9CFB-4230BC291252}" dt="2025-06-08T05:58:07.121" v="35" actId="478"/>
      <pc:docMkLst>
        <pc:docMk/>
      </pc:docMkLst>
      <pc:sldChg chg="delSp modSp mod">
        <pc:chgData name="Srinivasan Venkadasamy" userId="d555beab0a06ff79" providerId="LiveId" clId="{0BA8A774-6BFB-460C-9CFB-4230BC291252}" dt="2025-06-08T05:56:14.175" v="5" actId="14100"/>
        <pc:sldMkLst>
          <pc:docMk/>
          <pc:sldMk cId="0" sldId="256"/>
        </pc:sldMkLst>
        <pc:spChg chg="mod">
          <ac:chgData name="Srinivasan Venkadasamy" userId="d555beab0a06ff79" providerId="LiveId" clId="{0BA8A774-6BFB-460C-9CFB-4230BC291252}" dt="2025-06-08T05:56:14.175" v="5" actId="14100"/>
          <ac:spMkLst>
            <pc:docMk/>
            <pc:sldMk cId="0" sldId="256"/>
            <ac:spMk id="165" creationId="{00000000-0000-0000-0000-000000000000}"/>
          </ac:spMkLst>
        </pc:spChg>
        <pc:spChg chg="del mod">
          <ac:chgData name="Srinivasan Venkadasamy" userId="d555beab0a06ff79" providerId="LiveId" clId="{0BA8A774-6BFB-460C-9CFB-4230BC291252}" dt="2025-06-08T05:55:57.815" v="1" actId="478"/>
          <ac:spMkLst>
            <pc:docMk/>
            <pc:sldMk cId="0" sldId="256"/>
            <ac:spMk id="166" creationId="{00000000-0000-0000-0000-000000000000}"/>
          </ac:spMkLst>
        </pc:spChg>
        <pc:picChg chg="del">
          <ac:chgData name="Srinivasan Venkadasamy" userId="d555beab0a06ff79" providerId="LiveId" clId="{0BA8A774-6BFB-460C-9CFB-4230BC291252}" dt="2025-06-08T05:56:00.051" v="2" actId="478"/>
          <ac:picMkLst>
            <pc:docMk/>
            <pc:sldMk cId="0" sldId="256"/>
            <ac:picMk id="167" creationId="{00000000-0000-0000-0000-000000000000}"/>
          </ac:picMkLst>
        </pc:picChg>
      </pc:sldChg>
      <pc:sldChg chg="delSp mod">
        <pc:chgData name="Srinivasan Venkadasamy" userId="d555beab0a06ff79" providerId="LiveId" clId="{0BA8A774-6BFB-460C-9CFB-4230BC291252}" dt="2025-06-08T05:56:19.822" v="6" actId="478"/>
        <pc:sldMkLst>
          <pc:docMk/>
          <pc:sldMk cId="0" sldId="257"/>
        </pc:sldMkLst>
        <pc:picChg chg="del">
          <ac:chgData name="Srinivasan Venkadasamy" userId="d555beab0a06ff79" providerId="LiveId" clId="{0BA8A774-6BFB-460C-9CFB-4230BC291252}" dt="2025-06-08T05:56:19.822" v="6" actId="478"/>
          <ac:picMkLst>
            <pc:docMk/>
            <pc:sldMk cId="0" sldId="257"/>
            <ac:picMk id="174" creationId="{00000000-0000-0000-0000-000000000000}"/>
          </ac:picMkLst>
        </pc:picChg>
      </pc:sldChg>
      <pc:sldChg chg="addSp delSp modSp mod">
        <pc:chgData name="Srinivasan Venkadasamy" userId="d555beab0a06ff79" providerId="LiveId" clId="{0BA8A774-6BFB-460C-9CFB-4230BC291252}" dt="2025-06-08T05:56:35.531" v="8" actId="478"/>
        <pc:sldMkLst>
          <pc:docMk/>
          <pc:sldMk cId="0" sldId="258"/>
        </pc:sldMkLst>
        <pc:spChg chg="add del mod">
          <ac:chgData name="Srinivasan Venkadasamy" userId="d555beab0a06ff79" providerId="LiveId" clId="{0BA8A774-6BFB-460C-9CFB-4230BC291252}" dt="2025-06-08T05:56:35.531" v="8" actId="478"/>
          <ac:spMkLst>
            <pc:docMk/>
            <pc:sldMk cId="0" sldId="258"/>
            <ac:spMk id="3" creationId="{CB1A54DF-B288-CDF0-E824-9D1F59E9396C}"/>
          </ac:spMkLst>
        </pc:spChg>
        <pc:picChg chg="del">
          <ac:chgData name="Srinivasan Venkadasamy" userId="d555beab0a06ff79" providerId="LiveId" clId="{0BA8A774-6BFB-460C-9CFB-4230BC291252}" dt="2025-06-08T05:56:26.177" v="7" actId="478"/>
          <ac:picMkLst>
            <pc:docMk/>
            <pc:sldMk cId="0" sldId="258"/>
            <ac:picMk id="180" creationId="{00000000-0000-0000-0000-000000000000}"/>
          </ac:picMkLst>
        </pc:picChg>
      </pc:sldChg>
      <pc:sldChg chg="delSp mod">
        <pc:chgData name="Srinivasan Venkadasamy" userId="d555beab0a06ff79" providerId="LiveId" clId="{0BA8A774-6BFB-460C-9CFB-4230BC291252}" dt="2025-06-08T05:57:08.950" v="16" actId="478"/>
        <pc:sldMkLst>
          <pc:docMk/>
          <pc:sldMk cId="0" sldId="278"/>
        </pc:sldMkLst>
        <pc:picChg chg="del">
          <ac:chgData name="Srinivasan Venkadasamy" userId="d555beab0a06ff79" providerId="LiveId" clId="{0BA8A774-6BFB-460C-9CFB-4230BC291252}" dt="2025-06-08T05:57:08.950" v="16" actId="478"/>
          <ac:picMkLst>
            <pc:docMk/>
            <pc:sldMk cId="0" sldId="278"/>
            <ac:picMk id="174" creationId="{00000000-0000-0000-0000-000000000000}"/>
          </ac:picMkLst>
        </pc:picChg>
      </pc:sldChg>
      <pc:sldChg chg="delSp mod">
        <pc:chgData name="Srinivasan Venkadasamy" userId="d555beab0a06ff79" providerId="LiveId" clId="{0BA8A774-6BFB-460C-9CFB-4230BC291252}" dt="2025-06-08T05:56:42.100" v="9" actId="478"/>
        <pc:sldMkLst>
          <pc:docMk/>
          <pc:sldMk cId="0" sldId="279"/>
        </pc:sldMkLst>
        <pc:picChg chg="del">
          <ac:chgData name="Srinivasan Venkadasamy" userId="d555beab0a06ff79" providerId="LiveId" clId="{0BA8A774-6BFB-460C-9CFB-4230BC291252}" dt="2025-06-08T05:56:42.100" v="9" actId="478"/>
          <ac:picMkLst>
            <pc:docMk/>
            <pc:sldMk cId="0" sldId="279"/>
            <ac:picMk id="174" creationId="{00000000-0000-0000-0000-000000000000}"/>
          </ac:picMkLst>
        </pc:picChg>
      </pc:sldChg>
      <pc:sldChg chg="delSp mod">
        <pc:chgData name="Srinivasan Venkadasamy" userId="d555beab0a06ff79" providerId="LiveId" clId="{0BA8A774-6BFB-460C-9CFB-4230BC291252}" dt="2025-06-08T05:56:47.563" v="10" actId="478"/>
        <pc:sldMkLst>
          <pc:docMk/>
          <pc:sldMk cId="0" sldId="281"/>
        </pc:sldMkLst>
        <pc:picChg chg="del">
          <ac:chgData name="Srinivasan Venkadasamy" userId="d555beab0a06ff79" providerId="LiveId" clId="{0BA8A774-6BFB-460C-9CFB-4230BC291252}" dt="2025-06-08T05:56:47.563" v="10" actId="478"/>
          <ac:picMkLst>
            <pc:docMk/>
            <pc:sldMk cId="0" sldId="281"/>
            <ac:picMk id="174" creationId="{00000000-0000-0000-0000-000000000000}"/>
          </ac:picMkLst>
        </pc:picChg>
      </pc:sldChg>
      <pc:sldChg chg="addSp delSp modSp mod">
        <pc:chgData name="Srinivasan Venkadasamy" userId="d555beab0a06ff79" providerId="LiveId" clId="{0BA8A774-6BFB-460C-9CFB-4230BC291252}" dt="2025-06-08T05:57:03.790" v="15" actId="478"/>
        <pc:sldMkLst>
          <pc:docMk/>
          <pc:sldMk cId="2380625078" sldId="282"/>
        </pc:sldMkLst>
        <pc:spChg chg="add del mod">
          <ac:chgData name="Srinivasan Venkadasamy" userId="d555beab0a06ff79" providerId="LiveId" clId="{0BA8A774-6BFB-460C-9CFB-4230BC291252}" dt="2025-06-08T05:57:03.790" v="15" actId="478"/>
          <ac:spMkLst>
            <pc:docMk/>
            <pc:sldMk cId="2380625078" sldId="282"/>
            <ac:spMk id="3" creationId="{EB3284F8-243B-CF09-6F93-A1FF21953BB7}"/>
          </ac:spMkLst>
        </pc:spChg>
        <pc:spChg chg="del">
          <ac:chgData name="Srinivasan Venkadasamy" userId="d555beab0a06ff79" providerId="LiveId" clId="{0BA8A774-6BFB-460C-9CFB-4230BC291252}" dt="2025-06-08T05:56:53.731" v="12" actId="478"/>
          <ac:spMkLst>
            <pc:docMk/>
            <pc:sldMk cId="2380625078" sldId="282"/>
            <ac:spMk id="351" creationId="{73A9BB42-66EE-7AA0-69FA-A6E4E2520F02}"/>
          </ac:spMkLst>
        </pc:spChg>
        <pc:picChg chg="add del">
          <ac:chgData name="Srinivasan Venkadasamy" userId="d555beab0a06ff79" providerId="LiveId" clId="{0BA8A774-6BFB-460C-9CFB-4230BC291252}" dt="2025-06-08T05:57:00.656" v="14" actId="478"/>
          <ac:picMkLst>
            <pc:docMk/>
            <pc:sldMk cId="2380625078" sldId="282"/>
            <ac:picMk id="5" creationId="{55DFDDC2-2D09-CC00-4085-CC589FB33367}"/>
          </ac:picMkLst>
        </pc:picChg>
        <pc:picChg chg="del">
          <ac:chgData name="Srinivasan Venkadasamy" userId="d555beab0a06ff79" providerId="LiveId" clId="{0BA8A774-6BFB-460C-9CFB-4230BC291252}" dt="2025-06-08T05:56:50.794" v="11" actId="478"/>
          <ac:picMkLst>
            <pc:docMk/>
            <pc:sldMk cId="2380625078" sldId="282"/>
            <ac:picMk id="353" creationId="{200B273D-EDB8-9D61-EAA3-0B1C7890DEFD}"/>
          </ac:picMkLst>
        </pc:picChg>
      </pc:sldChg>
      <pc:sldChg chg="addSp delSp modSp mod">
        <pc:chgData name="Srinivasan Venkadasamy" userId="d555beab0a06ff79" providerId="LiveId" clId="{0BA8A774-6BFB-460C-9CFB-4230BC291252}" dt="2025-06-08T05:57:29.758" v="21" actId="478"/>
        <pc:sldMkLst>
          <pc:docMk/>
          <pc:sldMk cId="3558339530" sldId="283"/>
        </pc:sldMkLst>
        <pc:spChg chg="add del mod">
          <ac:chgData name="Srinivasan Venkadasamy" userId="d555beab0a06ff79" providerId="LiveId" clId="{0BA8A774-6BFB-460C-9CFB-4230BC291252}" dt="2025-06-08T05:57:29.758" v="21" actId="478"/>
          <ac:spMkLst>
            <pc:docMk/>
            <pc:sldMk cId="3558339530" sldId="283"/>
            <ac:spMk id="3" creationId="{04C35B0C-59DF-7054-45B6-8D27DA2E6CA7}"/>
          </ac:spMkLst>
        </pc:spChg>
        <pc:spChg chg="del">
          <ac:chgData name="Srinivasan Venkadasamy" userId="d555beab0a06ff79" providerId="LiveId" clId="{0BA8A774-6BFB-460C-9CFB-4230BC291252}" dt="2025-06-08T05:57:24.989" v="20" actId="478"/>
          <ac:spMkLst>
            <pc:docMk/>
            <pc:sldMk cId="3558339530" sldId="283"/>
            <ac:spMk id="351" creationId="{D909AB53-2267-8E08-35CD-FDD34A103EF7}"/>
          </ac:spMkLst>
        </pc:spChg>
        <pc:picChg chg="del">
          <ac:chgData name="Srinivasan Venkadasamy" userId="d555beab0a06ff79" providerId="LiveId" clId="{0BA8A774-6BFB-460C-9CFB-4230BC291252}" dt="2025-06-08T05:57:22.247" v="19" actId="478"/>
          <ac:picMkLst>
            <pc:docMk/>
            <pc:sldMk cId="3558339530" sldId="283"/>
            <ac:picMk id="353" creationId="{0DFCE011-9A87-338B-49C4-D73AF5F5A69F}"/>
          </ac:picMkLst>
        </pc:picChg>
      </pc:sldChg>
      <pc:sldChg chg="addSp delSp modSp mod">
        <pc:chgData name="Srinivasan Venkadasamy" userId="d555beab0a06ff79" providerId="LiveId" clId="{0BA8A774-6BFB-460C-9CFB-4230BC291252}" dt="2025-06-08T05:57:38.408" v="24" actId="478"/>
        <pc:sldMkLst>
          <pc:docMk/>
          <pc:sldMk cId="2303959567" sldId="284"/>
        </pc:sldMkLst>
        <pc:spChg chg="add del mod">
          <ac:chgData name="Srinivasan Venkadasamy" userId="d555beab0a06ff79" providerId="LiveId" clId="{0BA8A774-6BFB-460C-9CFB-4230BC291252}" dt="2025-06-08T05:57:38.408" v="24" actId="478"/>
          <ac:spMkLst>
            <pc:docMk/>
            <pc:sldMk cId="2303959567" sldId="284"/>
            <ac:spMk id="3" creationId="{EB76A9E4-5A4E-3719-F087-EE343F433F10}"/>
          </ac:spMkLst>
        </pc:spChg>
        <pc:spChg chg="del">
          <ac:chgData name="Srinivasan Venkadasamy" userId="d555beab0a06ff79" providerId="LiveId" clId="{0BA8A774-6BFB-460C-9CFB-4230BC291252}" dt="2025-06-08T05:57:35.559" v="23" actId="478"/>
          <ac:spMkLst>
            <pc:docMk/>
            <pc:sldMk cId="2303959567" sldId="284"/>
            <ac:spMk id="351" creationId="{5A2C4903-BD77-8290-F905-C207F82F8952}"/>
          </ac:spMkLst>
        </pc:spChg>
        <pc:picChg chg="del">
          <ac:chgData name="Srinivasan Venkadasamy" userId="d555beab0a06ff79" providerId="LiveId" clId="{0BA8A774-6BFB-460C-9CFB-4230BC291252}" dt="2025-06-08T05:57:34.095" v="22" actId="478"/>
          <ac:picMkLst>
            <pc:docMk/>
            <pc:sldMk cId="2303959567" sldId="284"/>
            <ac:picMk id="353" creationId="{353BE7E2-F4D3-E4C1-D879-ADEFC83E8478}"/>
          </ac:picMkLst>
        </pc:picChg>
      </pc:sldChg>
      <pc:sldChg chg="addSp delSp modSp mod">
        <pc:chgData name="Srinivasan Venkadasamy" userId="d555beab0a06ff79" providerId="LiveId" clId="{0BA8A774-6BFB-460C-9CFB-4230BC291252}" dt="2025-06-08T05:57:48.198" v="27" actId="478"/>
        <pc:sldMkLst>
          <pc:docMk/>
          <pc:sldMk cId="3273979769" sldId="285"/>
        </pc:sldMkLst>
        <pc:spChg chg="add del mod">
          <ac:chgData name="Srinivasan Venkadasamy" userId="d555beab0a06ff79" providerId="LiveId" clId="{0BA8A774-6BFB-460C-9CFB-4230BC291252}" dt="2025-06-08T05:57:48.198" v="27" actId="478"/>
          <ac:spMkLst>
            <pc:docMk/>
            <pc:sldMk cId="3273979769" sldId="285"/>
            <ac:spMk id="3" creationId="{339303F3-4B26-D0B8-8B11-C19DF9AE9FA3}"/>
          </ac:spMkLst>
        </pc:spChg>
        <pc:spChg chg="del">
          <ac:chgData name="Srinivasan Venkadasamy" userId="d555beab0a06ff79" providerId="LiveId" clId="{0BA8A774-6BFB-460C-9CFB-4230BC291252}" dt="2025-06-08T05:57:46.157" v="26" actId="478"/>
          <ac:spMkLst>
            <pc:docMk/>
            <pc:sldMk cId="3273979769" sldId="285"/>
            <ac:spMk id="351" creationId="{6A3C96A8-985E-28EA-B170-BF42190E28F7}"/>
          </ac:spMkLst>
        </pc:spChg>
        <pc:picChg chg="del">
          <ac:chgData name="Srinivasan Venkadasamy" userId="d555beab0a06ff79" providerId="LiveId" clId="{0BA8A774-6BFB-460C-9CFB-4230BC291252}" dt="2025-06-08T05:57:44.112" v="25" actId="478"/>
          <ac:picMkLst>
            <pc:docMk/>
            <pc:sldMk cId="3273979769" sldId="285"/>
            <ac:picMk id="353" creationId="{A6D1AB69-3FF5-6899-C476-E99E50329079}"/>
          </ac:picMkLst>
        </pc:picChg>
      </pc:sldChg>
      <pc:sldChg chg="addSp delSp modSp mod">
        <pc:chgData name="Srinivasan Venkadasamy" userId="d555beab0a06ff79" providerId="LiveId" clId="{0BA8A774-6BFB-460C-9CFB-4230BC291252}" dt="2025-06-08T05:57:56.263" v="30" actId="478"/>
        <pc:sldMkLst>
          <pc:docMk/>
          <pc:sldMk cId="1349833053" sldId="286"/>
        </pc:sldMkLst>
        <pc:spChg chg="add del mod">
          <ac:chgData name="Srinivasan Venkadasamy" userId="d555beab0a06ff79" providerId="LiveId" clId="{0BA8A774-6BFB-460C-9CFB-4230BC291252}" dt="2025-06-08T05:57:56.263" v="30" actId="478"/>
          <ac:spMkLst>
            <pc:docMk/>
            <pc:sldMk cId="1349833053" sldId="286"/>
            <ac:spMk id="3" creationId="{8ADF1219-C3D4-4717-C586-0EE9EC2AF40C}"/>
          </ac:spMkLst>
        </pc:spChg>
        <pc:spChg chg="del">
          <ac:chgData name="Srinivasan Venkadasamy" userId="d555beab0a06ff79" providerId="LiveId" clId="{0BA8A774-6BFB-460C-9CFB-4230BC291252}" dt="2025-06-08T05:57:54.166" v="29" actId="478"/>
          <ac:spMkLst>
            <pc:docMk/>
            <pc:sldMk cId="1349833053" sldId="286"/>
            <ac:spMk id="351" creationId="{A4B0437E-A797-7B97-1F5E-DB11C2BE8216}"/>
          </ac:spMkLst>
        </pc:spChg>
        <pc:picChg chg="del">
          <ac:chgData name="Srinivasan Venkadasamy" userId="d555beab0a06ff79" providerId="LiveId" clId="{0BA8A774-6BFB-460C-9CFB-4230BC291252}" dt="2025-06-08T05:57:52.805" v="28" actId="478"/>
          <ac:picMkLst>
            <pc:docMk/>
            <pc:sldMk cId="1349833053" sldId="286"/>
            <ac:picMk id="353" creationId="{D0131BCB-B7F8-F8CE-FA24-27C4655CE9CA}"/>
          </ac:picMkLst>
        </pc:picChg>
      </pc:sldChg>
      <pc:sldChg chg="addSp delSp modSp mod">
        <pc:chgData name="Srinivasan Venkadasamy" userId="d555beab0a06ff79" providerId="LiveId" clId="{0BA8A774-6BFB-460C-9CFB-4230BC291252}" dt="2025-06-08T05:58:07.121" v="35" actId="478"/>
        <pc:sldMkLst>
          <pc:docMk/>
          <pc:sldMk cId="3726417255" sldId="287"/>
        </pc:sldMkLst>
        <pc:spChg chg="add del mod">
          <ac:chgData name="Srinivasan Venkadasamy" userId="d555beab0a06ff79" providerId="LiveId" clId="{0BA8A774-6BFB-460C-9CFB-4230BC291252}" dt="2025-06-08T05:58:07.121" v="35" actId="478"/>
          <ac:spMkLst>
            <pc:docMk/>
            <pc:sldMk cId="3726417255" sldId="287"/>
            <ac:spMk id="3" creationId="{7F8E4571-AF89-AF4C-C0D0-4985A397EBDD}"/>
          </ac:spMkLst>
        </pc:spChg>
        <pc:spChg chg="del">
          <ac:chgData name="Srinivasan Venkadasamy" userId="d555beab0a06ff79" providerId="LiveId" clId="{0BA8A774-6BFB-460C-9CFB-4230BC291252}" dt="2025-06-08T05:58:04.669" v="34" actId="478"/>
          <ac:spMkLst>
            <pc:docMk/>
            <pc:sldMk cId="3726417255" sldId="287"/>
            <ac:spMk id="351" creationId="{8743797F-0E95-CF6A-A535-149F3A5E6BA3}"/>
          </ac:spMkLst>
        </pc:spChg>
        <pc:picChg chg="add del">
          <ac:chgData name="Srinivasan Venkadasamy" userId="d555beab0a06ff79" providerId="LiveId" clId="{0BA8A774-6BFB-460C-9CFB-4230BC291252}" dt="2025-06-08T05:58:02.906" v="33" actId="478"/>
          <ac:picMkLst>
            <pc:docMk/>
            <pc:sldMk cId="3726417255" sldId="287"/>
            <ac:picMk id="5" creationId="{861A81F7-0D30-0F74-D8CE-42EB3CBB6568}"/>
          </ac:picMkLst>
        </pc:picChg>
        <pc:picChg chg="del">
          <ac:chgData name="Srinivasan Venkadasamy" userId="d555beab0a06ff79" providerId="LiveId" clId="{0BA8A774-6BFB-460C-9CFB-4230BC291252}" dt="2025-06-08T05:57:59.953" v="31" actId="478"/>
          <ac:picMkLst>
            <pc:docMk/>
            <pc:sldMk cId="3726417255" sldId="287"/>
            <ac:picMk id="353" creationId="{A38BC139-FAB4-EBCF-DA16-E59F5CECC30E}"/>
          </ac:picMkLst>
        </pc:picChg>
      </pc:sldChg>
      <pc:sldChg chg="delSp mod">
        <pc:chgData name="Srinivasan Venkadasamy" userId="d555beab0a06ff79" providerId="LiveId" clId="{0BA8A774-6BFB-460C-9CFB-4230BC291252}" dt="2025-06-08T05:57:13.506" v="17" actId="478"/>
        <pc:sldMkLst>
          <pc:docMk/>
          <pc:sldMk cId="362507149" sldId="288"/>
        </pc:sldMkLst>
        <pc:picChg chg="del">
          <ac:chgData name="Srinivasan Venkadasamy" userId="d555beab0a06ff79" providerId="LiveId" clId="{0BA8A774-6BFB-460C-9CFB-4230BC291252}" dt="2025-06-08T05:57:13.506" v="17" actId="478"/>
          <ac:picMkLst>
            <pc:docMk/>
            <pc:sldMk cId="362507149" sldId="288"/>
            <ac:picMk id="174" creationId="{1C56013A-D9EB-50CB-A329-9787630A3E24}"/>
          </ac:picMkLst>
        </pc:picChg>
      </pc:sldChg>
      <pc:sldChg chg="del">
        <pc:chgData name="Srinivasan Venkadasamy" userId="d555beab0a06ff79" providerId="LiveId" clId="{0BA8A774-6BFB-460C-9CFB-4230BC291252}" dt="2025-06-08T05:57:18.995" v="18" actId="2696"/>
        <pc:sldMkLst>
          <pc:docMk/>
          <pc:sldMk cId="3258827836" sldId="289"/>
        </pc:sldMkLst>
      </pc:sldChg>
    </pc:docChg>
  </pc:docChgLst>
  <pc:docChgLst>
    <pc:chgData name="Srinivasan Venkadasamy" userId="d555beab0a06ff79" providerId="LiveId" clId="{5EA47DA9-637A-482D-83C5-B4612F4CF0E8}"/>
    <pc:docChg chg="delSld modSld">
      <pc:chgData name="Srinivasan Venkadasamy" userId="d555beab0a06ff79" providerId="LiveId" clId="{5EA47DA9-637A-482D-83C5-B4612F4CF0E8}" dt="2025-03-22T06:23:12.625" v="38"/>
      <pc:docMkLst>
        <pc:docMk/>
      </pc:docMkLst>
      <pc:sldChg chg="addSp delSp modSp mod">
        <pc:chgData name="Srinivasan Venkadasamy" userId="d555beab0a06ff79" providerId="LiveId" clId="{5EA47DA9-637A-482D-83C5-B4612F4CF0E8}" dt="2025-03-22T06:18:59.491" v="6"/>
        <pc:sldMkLst>
          <pc:docMk/>
          <pc:sldMk cId="0" sldId="258"/>
        </pc:sldMkLst>
        <pc:picChg chg="add mod">
          <ac:chgData name="Srinivasan Venkadasamy" userId="d555beab0a06ff79" providerId="LiveId" clId="{5EA47DA9-637A-482D-83C5-B4612F4CF0E8}" dt="2025-03-22T06:18:57.571" v="4" actId="14100"/>
          <ac:picMkLst>
            <pc:docMk/>
            <pc:sldMk cId="0" sldId="258"/>
            <ac:picMk id="4" creationId="{731E2278-B7BC-E9F3-A2E1-058A218AA465}"/>
          </ac:picMkLst>
        </pc:picChg>
      </pc:sldChg>
      <pc:sldChg chg="del">
        <pc:chgData name="Srinivasan Venkadasamy" userId="d555beab0a06ff79" providerId="LiveId" clId="{5EA47DA9-637A-482D-83C5-B4612F4CF0E8}" dt="2025-03-22T06:20:59.921" v="27" actId="47"/>
        <pc:sldMkLst>
          <pc:docMk/>
          <pc:sldMk cId="0" sldId="277"/>
        </pc:sldMkLst>
      </pc:sldChg>
      <pc:sldChg chg="addSp delSp modSp mod">
        <pc:chgData name="Srinivasan Venkadasamy" userId="d555beab0a06ff79" providerId="LiveId" clId="{5EA47DA9-637A-482D-83C5-B4612F4CF0E8}" dt="2025-03-22T06:20:08.935" v="16"/>
        <pc:sldMkLst>
          <pc:docMk/>
          <pc:sldMk cId="0" sldId="281"/>
        </pc:sldMkLst>
        <pc:picChg chg="add mod">
          <ac:chgData name="Srinivasan Venkadasamy" userId="d555beab0a06ff79" providerId="LiveId" clId="{5EA47DA9-637A-482D-83C5-B4612F4CF0E8}" dt="2025-03-22T06:20:07.672" v="14" actId="14100"/>
          <ac:picMkLst>
            <pc:docMk/>
            <pc:sldMk cId="0" sldId="281"/>
            <ac:picMk id="4" creationId="{9FD6892A-AF40-38AF-A15C-187D66F7ACCA}"/>
          </ac:picMkLst>
        </pc:picChg>
      </pc:sldChg>
      <pc:sldChg chg="addSp delSp mod">
        <pc:chgData name="Srinivasan Venkadasamy" userId="d555beab0a06ff79" providerId="LiveId" clId="{5EA47DA9-637A-482D-83C5-B4612F4CF0E8}" dt="2025-03-22T06:21:31.175" v="29"/>
        <pc:sldMkLst>
          <pc:docMk/>
          <pc:sldMk cId="2303959567" sldId="284"/>
        </pc:sldMkLst>
      </pc:sldChg>
      <pc:sldChg chg="addSp delSp modSp mod">
        <pc:chgData name="Srinivasan Venkadasamy" userId="d555beab0a06ff79" providerId="LiveId" clId="{5EA47DA9-637A-482D-83C5-B4612F4CF0E8}" dt="2025-03-22T06:23:12.625" v="38"/>
        <pc:sldMkLst>
          <pc:docMk/>
          <pc:sldMk cId="1349833053" sldId="286"/>
        </pc:sldMkLst>
        <pc:picChg chg="add mod">
          <ac:chgData name="Srinivasan Venkadasamy" userId="d555beab0a06ff79" providerId="LiveId" clId="{5EA47DA9-637A-482D-83C5-B4612F4CF0E8}" dt="2025-03-22T06:23:11.125" v="36" actId="14100"/>
          <ac:picMkLst>
            <pc:docMk/>
            <pc:sldMk cId="1349833053" sldId="286"/>
            <ac:picMk id="4" creationId="{E8E85BA6-BA5C-C038-103D-AAF16228B17B}"/>
          </ac:picMkLst>
        </pc:picChg>
      </pc:sldChg>
      <pc:sldChg chg="modSp mod">
        <pc:chgData name="Srinivasan Venkadasamy" userId="d555beab0a06ff79" providerId="LiveId" clId="{5EA47DA9-637A-482D-83C5-B4612F4CF0E8}" dt="2025-03-22T06:20:52.350" v="26" actId="20577"/>
        <pc:sldMkLst>
          <pc:docMk/>
          <pc:sldMk cId="3258827836" sldId="289"/>
        </pc:sldMkLst>
        <pc:spChg chg="mod">
          <ac:chgData name="Srinivasan Venkadasamy" userId="d555beab0a06ff79" providerId="LiveId" clId="{5EA47DA9-637A-482D-83C5-B4612F4CF0E8}" dt="2025-03-22T06:20:52.350" v="26" actId="20577"/>
          <ac:spMkLst>
            <pc:docMk/>
            <pc:sldMk cId="3258827836" sldId="289"/>
            <ac:spMk id="172" creationId="{720FB1B1-5B23-7DD8-0935-EE114976B49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8C003B4C-0A7F-FC73-1BF3-9987AB90B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>
            <a:extLst>
              <a:ext uri="{FF2B5EF4-FFF2-40B4-BE49-F238E27FC236}">
                <a16:creationId xmlns:a16="http://schemas.microsoft.com/office/drawing/2014/main" id="{8A2C6F1F-2911-7F85-EF8A-D2AE37C159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5:notes">
            <a:extLst>
              <a:ext uri="{FF2B5EF4-FFF2-40B4-BE49-F238E27FC236}">
                <a16:creationId xmlns:a16="http://schemas.microsoft.com/office/drawing/2014/main" id="{AD258682-F358-8D18-B901-245874C08D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2004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7ED18B7C-A06C-2246-894F-4F7784507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>
            <a:extLst>
              <a:ext uri="{FF2B5EF4-FFF2-40B4-BE49-F238E27FC236}">
                <a16:creationId xmlns:a16="http://schemas.microsoft.com/office/drawing/2014/main" id="{5E14C119-D6C0-9CAC-0CDC-812290661B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5:notes">
            <a:extLst>
              <a:ext uri="{FF2B5EF4-FFF2-40B4-BE49-F238E27FC236}">
                <a16:creationId xmlns:a16="http://schemas.microsoft.com/office/drawing/2014/main" id="{3EDF31B1-8124-3E3A-0B49-F162145491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2154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EC99E35A-B52A-3839-0504-8862FDD42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>
            <a:extLst>
              <a:ext uri="{FF2B5EF4-FFF2-40B4-BE49-F238E27FC236}">
                <a16:creationId xmlns:a16="http://schemas.microsoft.com/office/drawing/2014/main" id="{F7F6D4E0-AFED-42B9-0570-49BFBAB5EB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5:notes">
            <a:extLst>
              <a:ext uri="{FF2B5EF4-FFF2-40B4-BE49-F238E27FC236}">
                <a16:creationId xmlns:a16="http://schemas.microsoft.com/office/drawing/2014/main" id="{3D1E1D5F-5E4D-3ABC-99C4-F588030359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7909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D21A20CD-1CDB-B19C-3A86-334EB81C1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>
            <a:extLst>
              <a:ext uri="{FF2B5EF4-FFF2-40B4-BE49-F238E27FC236}">
                <a16:creationId xmlns:a16="http://schemas.microsoft.com/office/drawing/2014/main" id="{788930A9-E512-B291-25D9-ACF32F084C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5:notes">
            <a:extLst>
              <a:ext uri="{FF2B5EF4-FFF2-40B4-BE49-F238E27FC236}">
                <a16:creationId xmlns:a16="http://schemas.microsoft.com/office/drawing/2014/main" id="{8005122B-B467-AA30-EC8D-8A99289CEE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455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39276254-E164-404E-B340-00A79FD00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>
            <a:extLst>
              <a:ext uri="{FF2B5EF4-FFF2-40B4-BE49-F238E27FC236}">
                <a16:creationId xmlns:a16="http://schemas.microsoft.com/office/drawing/2014/main" id="{B89A0A0B-8D72-D39D-48EB-D6A8227510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5:notes">
            <a:extLst>
              <a:ext uri="{FF2B5EF4-FFF2-40B4-BE49-F238E27FC236}">
                <a16:creationId xmlns:a16="http://schemas.microsoft.com/office/drawing/2014/main" id="{359489AA-2E41-22E8-5180-F699D55630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1848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>
          <a:extLst>
            <a:ext uri="{FF2B5EF4-FFF2-40B4-BE49-F238E27FC236}">
              <a16:creationId xmlns:a16="http://schemas.microsoft.com/office/drawing/2014/main" id="{1131110B-F774-3FD9-D0AA-4D5F4E37F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>
            <a:extLst>
              <a:ext uri="{FF2B5EF4-FFF2-40B4-BE49-F238E27FC236}">
                <a16:creationId xmlns:a16="http://schemas.microsoft.com/office/drawing/2014/main" id="{8BF51153-B3F6-F157-F327-EB6D2DF9A1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>
            <a:extLst>
              <a:ext uri="{FF2B5EF4-FFF2-40B4-BE49-F238E27FC236}">
                <a16:creationId xmlns:a16="http://schemas.microsoft.com/office/drawing/2014/main" id="{3C788039-34CB-87E9-27BB-CD3C3E48E8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3275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CFC4A00E-4973-BD48-CC80-73454F337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>
            <a:extLst>
              <a:ext uri="{FF2B5EF4-FFF2-40B4-BE49-F238E27FC236}">
                <a16:creationId xmlns:a16="http://schemas.microsoft.com/office/drawing/2014/main" id="{6502552C-7F62-12A1-78AC-D6248960B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5:notes">
            <a:extLst>
              <a:ext uri="{FF2B5EF4-FFF2-40B4-BE49-F238E27FC236}">
                <a16:creationId xmlns:a16="http://schemas.microsoft.com/office/drawing/2014/main" id="{617CAA57-C09C-FAB9-7426-EF4367509E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074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ctrTitle"/>
          </p:nvPr>
        </p:nvSpPr>
        <p:spPr>
          <a:xfrm>
            <a:off x="0" y="76200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lnSpc>
                <a:spcPts val="5400"/>
              </a:lnSpc>
              <a:buNone/>
            </a:pPr>
            <a:r>
              <a:rPr lang="en-US" sz="3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Li-Fi Security System: Secure Data Transmission Using Light Fidelity Technology</a:t>
            </a:r>
            <a:endParaRPr lang="en-US" sz="3600" dirty="0"/>
          </a:p>
        </p:txBody>
      </p:sp>
      <p:sp>
        <p:nvSpPr>
          <p:cNvPr id="165" name="Google Shape;165;p25"/>
          <p:cNvSpPr txBox="1">
            <a:spLocks noGrp="1"/>
          </p:cNvSpPr>
          <p:nvPr>
            <p:ph type="subTitle" idx="1"/>
          </p:nvPr>
        </p:nvSpPr>
        <p:spPr>
          <a:xfrm>
            <a:off x="0" y="3746089"/>
            <a:ext cx="9143999" cy="139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32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Secure and reliable data transmission using visible light communication.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>
          <a:extLst>
            <a:ext uri="{FF2B5EF4-FFF2-40B4-BE49-F238E27FC236}">
              <a16:creationId xmlns:a16="http://schemas.microsoft.com/office/drawing/2014/main" id="{022E1480-69A7-E4F7-C386-0EF376CF4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D0C6DC-C2A6-F96B-AB50-C12893B2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514168"/>
            <a:ext cx="9144000" cy="246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5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>
          <a:extLst>
            <a:ext uri="{FF2B5EF4-FFF2-40B4-BE49-F238E27FC236}">
              <a16:creationId xmlns:a16="http://schemas.microsoft.com/office/drawing/2014/main" id="{75428D43-736B-BFED-47D1-5988A3DE8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3C2D44-AEDC-A4CE-AA15-118DD87FAE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064" y="-1"/>
            <a:ext cx="9117936" cy="604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7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>
          <a:extLst>
            <a:ext uri="{FF2B5EF4-FFF2-40B4-BE49-F238E27FC236}">
              <a16:creationId xmlns:a16="http://schemas.microsoft.com/office/drawing/2014/main" id="{EDEF0681-2F29-3203-72A9-AC8FBFA81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662A17-8867-02E3-33B2-1201FB003F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"/>
            <a:ext cx="9117936" cy="60463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E85BA6-BA5C-C038-103D-AAF16228B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032" y="2802195"/>
            <a:ext cx="9144000" cy="32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3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>
          <a:extLst>
            <a:ext uri="{FF2B5EF4-FFF2-40B4-BE49-F238E27FC236}">
              <a16:creationId xmlns:a16="http://schemas.microsoft.com/office/drawing/2014/main" id="{24350FFD-994F-B44E-9989-AAF2DFBF4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1A81F7-0D30-0F74-D8CE-42EB3CBB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17936" cy="604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1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8DF9C0-F925-66D3-6AD7-DAE92766B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60463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B60240-2ABD-8AA6-5416-810280F01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7477"/>
            <a:ext cx="9144000" cy="55970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07A7A-6637-1B54-89EF-E52E418F8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48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1E2278-B7BC-E9F3-A2E1-058A218AA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651" y="1056968"/>
            <a:ext cx="5530524" cy="45858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F7CBA3-59DD-0E20-830A-E0D6D702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2052"/>
            <a:ext cx="9143999" cy="40410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C36437-5623-220F-585A-4732D5EE8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60463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D6892A-AF40-38AF-A15C-187D66F7A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452" y="36445"/>
            <a:ext cx="5653548" cy="6009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>
          <a:extLst>
            <a:ext uri="{FF2B5EF4-FFF2-40B4-BE49-F238E27FC236}">
              <a16:creationId xmlns:a16="http://schemas.microsoft.com/office/drawing/2014/main" id="{5CB9CDB9-EF9D-5848-7520-A67F7AF1F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DFDDC2-2D09-CC00-4085-CC589FB333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6046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05E1B-ADE8-9F74-9057-B6FD747EE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935" y="1901705"/>
            <a:ext cx="5358581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2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132736" y="123518"/>
            <a:ext cx="8804787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latin typeface="Patrick Hand" panose="00000500000000000000" pitchFamily="2" charset="0"/>
                <a:cs typeface="Times New Roman" pitchFamily="18" charset="0"/>
              </a:rPr>
              <a:t>Block Diagram</a:t>
            </a:r>
            <a:br>
              <a:rPr lang="en-US" b="1" dirty="0">
                <a:latin typeface="Patrick Hand" panose="00000500000000000000" pitchFamily="2" charset="0"/>
                <a:cs typeface="Times New Roman" pitchFamily="18" charset="0"/>
              </a:rPr>
            </a:br>
            <a:endParaRPr b="1" dirty="0">
              <a:latin typeface="Patrick Hand" panose="00000500000000000000" pitchFamily="2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03EB2-8683-6557-8D10-FE91C090D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59" y="978957"/>
            <a:ext cx="7407282" cy="49000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F4C9D2C1-0D42-8DE7-1083-CF901E0AA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>
            <a:extLst>
              <a:ext uri="{FF2B5EF4-FFF2-40B4-BE49-F238E27FC236}">
                <a16:creationId xmlns:a16="http://schemas.microsoft.com/office/drawing/2014/main" id="{5920AA61-F71B-C735-F323-8EE11B0FCC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561" y="0"/>
            <a:ext cx="8942439" cy="59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latin typeface="Patrick Hand" panose="00000500000000000000" pitchFamily="2" charset="0"/>
                <a:cs typeface="Times New Roman" pitchFamily="18" charset="0"/>
              </a:rPr>
              <a:t>CIRCUIT Diagram</a:t>
            </a:r>
            <a:endParaRPr b="1" dirty="0">
              <a:latin typeface="Patrick Hand" panose="00000500000000000000" pitchFamily="2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CEACF-458C-3DAC-FA00-E02510A3D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65" y="614109"/>
            <a:ext cx="8052619" cy="533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>
          <a:extLst>
            <a:ext uri="{FF2B5EF4-FFF2-40B4-BE49-F238E27FC236}">
              <a16:creationId xmlns:a16="http://schemas.microsoft.com/office/drawing/2014/main" id="{AF941297-A307-D5AC-B79D-CE064BA50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8B575A-5353-53EC-717E-9A529AB55F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604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395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27</Words>
  <Application>Microsoft Office PowerPoint</Application>
  <PresentationFormat>On-screen Show (4:3)</PresentationFormat>
  <Paragraphs>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Patrick Hand</vt:lpstr>
      <vt:lpstr>Times New Roman</vt:lpstr>
      <vt:lpstr>Default Design</vt:lpstr>
      <vt:lpstr>Li-Fi Security System: Secure Data Transmission Using Light Fidelity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 Diagram </vt:lpstr>
      <vt:lpstr>CIRCUIT Diagram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V Srinivasan</dc:creator>
  <cp:lastModifiedBy>Srinivasan Venkadasamy</cp:lastModifiedBy>
  <cp:revision>16</cp:revision>
  <dcterms:modified xsi:type="dcterms:W3CDTF">2025-06-08T05:58:14Z</dcterms:modified>
</cp:coreProperties>
</file>