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33" r:id="rId2"/>
    <p:sldId id="844" r:id="rId3"/>
    <p:sldId id="845" r:id="rId4"/>
    <p:sldId id="846" r:id="rId5"/>
    <p:sldId id="838" r:id="rId6"/>
    <p:sldId id="834" r:id="rId7"/>
    <p:sldId id="839" r:id="rId8"/>
    <p:sldId id="840" r:id="rId9"/>
    <p:sldId id="837" r:id="rId10"/>
    <p:sldId id="841" r:id="rId11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3" autoAdjust="0"/>
    <p:restoredTop sz="95827" autoAdjust="0"/>
  </p:normalViewPr>
  <p:slideViewPr>
    <p:cSldViewPr showGuides="1">
      <p:cViewPr>
        <p:scale>
          <a:sx n="153" d="100"/>
          <a:sy n="153" d="100"/>
        </p:scale>
        <p:origin x="-1888" y="-768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08.11.23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727634" y="107926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579079" y="169599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094875" y="461608"/>
            <a:ext cx="3744066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475913" y="1572643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078345" y="2027789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256007" y="4584281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32" y="4826403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32509" y="4797124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5" y="1776554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15" y="3170214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23" y="3148910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37" y="1776553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76" y="4751553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94" y="3189417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0" y="1160812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56" y="2024908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320136" y="2916936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462267" y="3414928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253374" y="656755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64" y="4774517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671339" y="2947006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2998879" y="656756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4938264" y="2850125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194830" y="456223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749148" y="1548783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519111" y="2427650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412017" y="2426669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453020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511336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443340" y="5439251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576001" y="3821582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383817" y="3823373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375706" y="382080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364460" y="1778018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368638" y="2631044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471325" y="1836816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743917" y="1828651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4946320" y="540671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66908" y="3416637"/>
            <a:ext cx="3379270" cy="2651259"/>
          </a:xfrm>
          <a:prstGeom prst="bentConnector4">
            <a:avLst>
              <a:gd name="adj1" fmla="val -6765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128231" y="6013280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242176" y="5139625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264137" y="4629113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130432" y="4861152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288265" y="5144827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C143AB-2492-5E87-BA4D-A01F89D56B6C}"/>
              </a:ext>
            </a:extLst>
          </p:cNvPr>
          <p:cNvCxnSpPr>
            <a:cxnSpLocks/>
          </p:cNvCxnSpPr>
          <p:nvPr/>
        </p:nvCxnSpPr>
        <p:spPr>
          <a:xfrm>
            <a:off x="4746796" y="4411710"/>
            <a:ext cx="0" cy="172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3">
            <a:extLst>
              <a:ext uri="{FF2B5EF4-FFF2-40B4-BE49-F238E27FC236}">
                <a16:creationId xmlns:a16="http://schemas.microsoft.com/office/drawing/2014/main" id="{6DA4AE2F-2890-2CDB-40C0-61EC1854C28D}"/>
              </a:ext>
            </a:extLst>
          </p:cNvPr>
          <p:cNvCxnSpPr>
            <a:cxnSpLocks/>
            <a:stCxn id="48" idx="1"/>
            <a:endCxn id="59" idx="3"/>
          </p:cNvCxnSpPr>
          <p:nvPr/>
        </p:nvCxnSpPr>
        <p:spPr>
          <a:xfrm rot="10800000">
            <a:off x="3253375" y="2540146"/>
            <a:ext cx="2633" cy="2692844"/>
          </a:xfrm>
          <a:prstGeom prst="bentConnector3">
            <a:avLst>
              <a:gd name="adj1" fmla="val 1270246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9297" y="2970530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6401932" y="3463945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54330" y="3019878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Charge/</a:t>
            </a:r>
          </a:p>
          <a:p>
            <a:pPr algn="ctr"/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54823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7408" y="1656576"/>
            <a:ext cx="1018480" cy="1609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4799856" y="3501008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4" y="4472992"/>
            <a:ext cx="1026042" cy="1024127"/>
            <a:chOff x="6975940" y="2943131"/>
            <a:chExt cx="526906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1572" y="3062291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8519856" y="4966641"/>
            <a:ext cx="23660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46" cy="1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60202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A person measuring his head&#10;&#10;Description automatically generated">
            <a:extLst>
              <a:ext uri="{FF2B5EF4-FFF2-40B4-BE49-F238E27FC236}">
                <a16:creationId xmlns:a16="http://schemas.microsoft.com/office/drawing/2014/main" id="{CEEB6CE4-85C7-5BBB-BCA1-8B12F2A118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15775AFB-C39B-6485-53BE-346BA7B7CA4D}"/>
              </a:ext>
            </a:extLst>
          </p:cNvPr>
          <p:cNvCxnSpPr>
            <a:stCxn id="90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2D502D-A3C2-A682-A98A-7CAD33E6298F}"/>
              </a:ext>
            </a:extLst>
          </p:cNvPr>
          <p:cNvSpPr txBox="1"/>
          <p:nvPr/>
        </p:nvSpPr>
        <p:spPr>
          <a:xfrm>
            <a:off x="7052652" y="3924865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Setpoint </a:t>
            </a:r>
          </a:p>
          <a:p>
            <a:pPr algn="ctr"/>
            <a:r>
              <a:rPr lang="en-US" sz="1300" b="1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6578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1896" y="2959218"/>
            <a:ext cx="1030916" cy="1024127"/>
            <a:chOff x="6975940" y="2943131"/>
            <a:chExt cx="529409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3" y="3063602"/>
              <a:ext cx="523776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 flipH="1" flipV="1">
            <a:off x="6401933" y="3463945"/>
            <a:ext cx="1089965" cy="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00048" y="3018263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Charge/</a:t>
            </a:r>
          </a:p>
          <a:p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31202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9364" y="1654620"/>
            <a:ext cx="1007168" cy="1602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58" idx="6"/>
            <a:endCxn id="33" idx="0"/>
          </p:cNvCxnSpPr>
          <p:nvPr/>
        </p:nvCxnSpPr>
        <p:spPr>
          <a:xfrm flipH="1">
            <a:off x="4799856" y="3471282"/>
            <a:ext cx="3716172" cy="2429639"/>
          </a:xfrm>
          <a:prstGeom prst="bentConnector4">
            <a:avLst>
              <a:gd name="adj1" fmla="val -6151"/>
              <a:gd name="adj2" fmla="val 10940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8" y="4463594"/>
            <a:ext cx="1028994" cy="1024127"/>
            <a:chOff x="6975940" y="2943131"/>
            <a:chExt cx="528422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3680" y="3026098"/>
              <a:ext cx="520682" cy="379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LSTM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8517946" y="4975658"/>
            <a:ext cx="2436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50" cy="3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56238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7B4661-7D2D-90EF-4D97-96662B43DC24}"/>
              </a:ext>
            </a:extLst>
          </p:cNvPr>
          <p:cNvSpPr txBox="1"/>
          <p:nvPr/>
        </p:nvSpPr>
        <p:spPr>
          <a:xfrm>
            <a:off x="3461910" y="58139"/>
            <a:ext cx="1444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Unlimited Supply/</a:t>
            </a:r>
            <a:br>
              <a:rPr lang="en-US" sz="1300" b="1" dirty="0"/>
            </a:br>
            <a:r>
              <a:rPr lang="en-US" sz="1300" b="1" dirty="0"/>
              <a:t>Power Outage</a:t>
            </a:r>
          </a:p>
        </p:txBody>
      </p:sp>
    </p:spTree>
    <p:extLst>
      <p:ext uri="{BB962C8B-B14F-4D97-AF65-F5344CB8AC3E}">
        <p14:creationId xmlns:p14="http://schemas.microsoft.com/office/powerpoint/2010/main" val="25632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A13244-2B6D-6019-C434-4596B132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3B60E576-6E68-A374-3857-3A4C6278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355600"/>
            <a:ext cx="69088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7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 N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</a:t>
            </a:r>
          </a:p>
        </p:txBody>
      </p:sp>
    </p:spTree>
    <p:extLst>
      <p:ext uri="{BB962C8B-B14F-4D97-AF65-F5344CB8AC3E}">
        <p14:creationId xmlns:p14="http://schemas.microsoft.com/office/powerpoint/2010/main" val="9790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0E7B7-7764-5D78-5ADB-3FB3DCAA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25450"/>
            <a:ext cx="56388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222084" y="45732"/>
            <a:ext cx="2467909" cy="7488835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627948" y="2179788"/>
            <a:ext cx="1656183" cy="7488832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275447" y="-2447189"/>
            <a:ext cx="2361188" cy="7488834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107152" y="481931"/>
            <a:ext cx="792088" cy="962471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4" y="589336"/>
            <a:ext cx="3076895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-139643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717258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717258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718149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9120336" y="661497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9120336" y="982923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Meteostat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711137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713324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Buildings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9021960" y="1674202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>
            <a:off x="5388440" y="969286"/>
            <a:ext cx="438972" cy="3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3163124" y="589336"/>
            <a:ext cx="3940991" cy="383680"/>
          </a:xfrm>
          <a:prstGeom prst="bentConnector5">
            <a:avLst>
              <a:gd name="adj1" fmla="val 79"/>
              <a:gd name="adj2" fmla="val -73954"/>
              <a:gd name="adj3" fmla="val 103138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035327" y="271984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9977" y="1927760"/>
            <a:ext cx="2171983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439484" y="233228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035328" y="354524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5746028" y="445166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6528050" y="444477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188984" y="388369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555167" y="4376025"/>
            <a:ext cx="156516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163613" y="5312132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163613" y="6176231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6641975" y="574418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4163613" y="4386220"/>
            <a:ext cx="1140299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779098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1639728"/>
            <a:ext cx="1078458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Thermostat Setpoints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35126" y="1639728"/>
            <a:ext cx="79208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11223" y="1927760"/>
            <a:ext cx="612769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6439484" y="322390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351696"/>
            <a:ext cx="1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6439483" y="405861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043000" y="482840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4726238" y="4880081"/>
            <a:ext cx="7525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37752" y="4880081"/>
            <a:ext cx="1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63122" y="5167900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1891756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963165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3891875" y="5528156"/>
            <a:ext cx="32574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207824" y="462805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983221" y="282196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28579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63122" y="2185432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01" y="855818"/>
            <a:ext cx="141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1: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757" y="3124601"/>
            <a:ext cx="1334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2:</a:t>
            </a:r>
            <a:br>
              <a:rPr lang="en-US" sz="1600" b="1" dirty="0"/>
            </a:br>
            <a:r>
              <a:rPr lang="en-US" sz="1600" dirty="0"/>
              <a:t>Building Load</a:t>
            </a:r>
          </a:p>
          <a:p>
            <a:pPr algn="r"/>
            <a:r>
              <a:rPr lang="en-US" sz="1600" dirty="0"/>
              <a:t>Simulation</a:t>
            </a:r>
          </a:p>
          <a:p>
            <a:pPr algn="r"/>
            <a:r>
              <a:rPr lang="en-US" sz="1600" dirty="0"/>
              <a:t>&amp; CityLearn</a:t>
            </a:r>
          </a:p>
          <a:p>
            <a:pPr algn="r"/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497573" y="5436434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3: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8123225" y="28747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Database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B226A-AA1B-85FF-17BB-5C4D4FBFE531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9503196" y="1359211"/>
            <a:ext cx="0" cy="31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016" y="155216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516454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36985" y="1331325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3">
            <a:extLst>
              <a:ext uri="{FF2B5EF4-FFF2-40B4-BE49-F238E27FC236}">
                <a16:creationId xmlns:a16="http://schemas.microsoft.com/office/drawing/2014/main" id="{59F48DB0-D763-1C0E-9CE3-0E5EE41E57C0}"/>
              </a:ext>
            </a:extLst>
          </p:cNvPr>
          <p:cNvCxnSpPr>
            <a:cxnSpLocks/>
            <a:stCxn id="29" idx="1"/>
          </p:cNvCxnSpPr>
          <p:nvPr/>
        </p:nvCxnSpPr>
        <p:spPr>
          <a:xfrm rot="16200000" flipV="1">
            <a:off x="8174328" y="-761746"/>
            <a:ext cx="258656" cy="2399081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936539" y="3428993"/>
            <a:ext cx="88230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77690" y="3933049"/>
            <a:ext cx="1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8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7574026" y="3681021"/>
            <a:ext cx="362513" cy="10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&amp;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&amp;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260182" y="4399457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6365" y="25287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374855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Type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>
            <a:off x="8818841" y="3681021"/>
            <a:ext cx="1049110" cy="0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666E81-A703-8369-1FD1-C4046468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3949"/>
            <a:ext cx="7772400" cy="4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15332</TotalTime>
  <Words>584</Words>
  <Application>Microsoft Macintosh PowerPoint</Application>
  <PresentationFormat>Widescreen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284</cp:revision>
  <cp:lastPrinted>2018-06-19T21:52:37Z</cp:lastPrinted>
  <dcterms:created xsi:type="dcterms:W3CDTF">2017-10-27T10:27:20Z</dcterms:created>
  <dcterms:modified xsi:type="dcterms:W3CDTF">2023-11-09T02:15:17Z</dcterms:modified>
</cp:coreProperties>
</file>