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57" r:id="rId4"/>
    <p:sldId id="259" r:id="rId5"/>
    <p:sldId id="261" r:id="rId6"/>
    <p:sldId id="280" r:id="rId7"/>
    <p:sldId id="262" r:id="rId8"/>
    <p:sldId id="273" r:id="rId9"/>
    <p:sldId id="277" r:id="rId10"/>
    <p:sldId id="271" r:id="rId11"/>
    <p:sldId id="278" r:id="rId12"/>
    <p:sldId id="275" r:id="rId13"/>
    <p:sldId id="274" r:id="rId14"/>
    <p:sldId id="265" r:id="rId15"/>
    <p:sldId id="266" r:id="rId16"/>
    <p:sldId id="276" r:id="rId17"/>
    <p:sldId id="272" r:id="rId18"/>
    <p:sldId id="279" r:id="rId19"/>
    <p:sldId id="263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5DD6B-FFCA-456F-9E63-A2E7434B30C2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137AA-6573-40A6-8FD5-C05EFD590E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8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137AA-6573-40A6-8FD5-C05EFD590EE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C692-24B1-4907-8D6C-94B629F3BA34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97E-4737-4889-BF60-24D9F6BD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C692-24B1-4907-8D6C-94B629F3BA34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97E-4737-4889-BF60-24D9F6BD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C692-24B1-4907-8D6C-94B629F3BA34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97E-4737-4889-BF60-24D9F6BD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C692-24B1-4907-8D6C-94B629F3BA34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97E-4737-4889-BF60-24D9F6BD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C692-24B1-4907-8D6C-94B629F3BA34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97E-4737-4889-BF60-24D9F6BD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C692-24B1-4907-8D6C-94B629F3BA34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97E-4737-4889-BF60-24D9F6BD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C692-24B1-4907-8D6C-94B629F3BA34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97E-4737-4889-BF60-24D9F6BD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C692-24B1-4907-8D6C-94B629F3BA34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97E-4737-4889-BF60-24D9F6BD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C692-24B1-4907-8D6C-94B629F3BA34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97E-4737-4889-BF60-24D9F6BD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C692-24B1-4907-8D6C-94B629F3BA34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97E-4737-4889-BF60-24D9F6BD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C692-24B1-4907-8D6C-94B629F3BA34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97E-4737-4889-BF60-24D9F6BD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0C692-24B1-4907-8D6C-94B629F3BA34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BC97E-4737-4889-BF60-24D9F6BD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Scalable%20Scheduling%20of%20Update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13.Improving%20Application%20Placement%20for%20Cluster-Based%20Web%20Applications.doc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Improving Performance in Cluster-Based Web Applications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0882" y="2057400"/>
            <a:ext cx="49703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Project Members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 Stanley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Stanis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(31709205114)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B Shrinivass (31709205104)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0882" y="4114799"/>
            <a:ext cx="289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Project guide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Ms M Janani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990600"/>
            <a:ext cx="754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Resource Aware Scheduler</a:t>
            </a:r>
          </a:p>
          <a:p>
            <a:pPr algn="just"/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Resource Controller measures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response times for each request passing in to the Thread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Pool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Resource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handler is one that receives requests from request handler and redirects it to the thread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pools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Resource aware scheduler keep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track of resource utilization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levels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1524000" y="3424198"/>
            <a:ext cx="1249363" cy="579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Thread Pool Allocation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275013" y="3424198"/>
            <a:ext cx="1138238" cy="568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FBC (Feed Back Controller)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5538788" y="2382798"/>
            <a:ext cx="1149350" cy="5794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Resource Aware Scheduler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5538788" y="3300373"/>
            <a:ext cx="1293813" cy="758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TPPM (Thread Pool Performance Monitor)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437188" y="4525923"/>
            <a:ext cx="1684338" cy="1069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Status Report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URL Alive or Not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Explorer Details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Host Details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21" name="AutoShape 9"/>
          <p:cNvSpPr>
            <a:spLocks noChangeShapeType="1"/>
          </p:cNvSpPr>
          <p:nvPr/>
        </p:nvSpPr>
        <p:spPr bwMode="auto">
          <a:xfrm>
            <a:off x="2773363" y="3735348"/>
            <a:ext cx="501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0" name="AutoShape 8"/>
          <p:cNvSpPr>
            <a:spLocks noChangeShapeType="1"/>
          </p:cNvSpPr>
          <p:nvPr/>
        </p:nvSpPr>
        <p:spPr bwMode="auto">
          <a:xfrm>
            <a:off x="4411663" y="3735348"/>
            <a:ext cx="501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9" name="AutoShape 7"/>
          <p:cNvSpPr>
            <a:spLocks noChangeShapeType="1"/>
          </p:cNvSpPr>
          <p:nvPr/>
        </p:nvSpPr>
        <p:spPr bwMode="auto">
          <a:xfrm flipV="1">
            <a:off x="4913313" y="2644736"/>
            <a:ext cx="0" cy="10588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8" name="AutoShape 6"/>
          <p:cNvSpPr>
            <a:spLocks noChangeShapeType="1"/>
          </p:cNvSpPr>
          <p:nvPr/>
        </p:nvSpPr>
        <p:spPr bwMode="auto">
          <a:xfrm flipH="1">
            <a:off x="4913313" y="3735348"/>
            <a:ext cx="9525" cy="1247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7" name="AutoShape 5"/>
          <p:cNvSpPr>
            <a:spLocks noChangeShapeType="1"/>
          </p:cNvSpPr>
          <p:nvPr/>
        </p:nvSpPr>
        <p:spPr bwMode="auto">
          <a:xfrm>
            <a:off x="4913313" y="2644736"/>
            <a:ext cx="6254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6" name="AutoShape 4"/>
          <p:cNvSpPr>
            <a:spLocks noChangeShapeType="1"/>
          </p:cNvSpPr>
          <p:nvPr/>
        </p:nvSpPr>
        <p:spPr bwMode="auto">
          <a:xfrm>
            <a:off x="4913313" y="3735348"/>
            <a:ext cx="6254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5" name="AutoShape 3"/>
          <p:cNvSpPr>
            <a:spLocks noChangeShapeType="1"/>
          </p:cNvSpPr>
          <p:nvPr/>
        </p:nvSpPr>
        <p:spPr bwMode="auto">
          <a:xfrm>
            <a:off x="4913313" y="5024398"/>
            <a:ext cx="5238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4" name="AutoShape 2"/>
          <p:cNvSpPr>
            <a:spLocks noChangeShapeType="1"/>
          </p:cNvSpPr>
          <p:nvPr/>
        </p:nvSpPr>
        <p:spPr bwMode="auto">
          <a:xfrm>
            <a:off x="6096000" y="2992398"/>
            <a:ext cx="0" cy="3571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3" name="AutoShape 1"/>
          <p:cNvSpPr>
            <a:spLocks noChangeShapeType="1"/>
          </p:cNvSpPr>
          <p:nvPr/>
        </p:nvSpPr>
        <p:spPr bwMode="auto">
          <a:xfrm>
            <a:off x="6122988" y="4024273"/>
            <a:ext cx="0" cy="4905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1535113" y="169699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1044136" y="914400"/>
            <a:ext cx="418191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95863" algn="l"/>
              </a:tabLst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95863" algn="l"/>
              </a:tabLst>
            </a:pP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kumimoji="0" lang="en-US" sz="3600" b="1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Controller</a:t>
            </a:r>
            <a:endParaRPr kumimoji="0" lang="en-US" sz="36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95863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1535113" y="261139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95863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86605" y="533281"/>
            <a:ext cx="8862195" cy="4953119"/>
            <a:chOff x="-523849" y="-442804"/>
            <a:chExt cx="9667849" cy="3597167"/>
          </a:xfrm>
        </p:grpSpPr>
        <p:sp>
          <p:nvSpPr>
            <p:cNvPr id="33835" name="Text Box 43"/>
            <p:cNvSpPr txBox="1">
              <a:spLocks noChangeArrowheads="1"/>
            </p:cNvSpPr>
            <p:nvPr/>
          </p:nvSpPr>
          <p:spPr bwMode="auto">
            <a:xfrm>
              <a:off x="133350" y="1417638"/>
              <a:ext cx="1171575" cy="390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Request handler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834" name="Rectangle 42"/>
            <p:cNvSpPr>
              <a:spLocks noChangeArrowheads="1"/>
            </p:cNvSpPr>
            <p:nvPr/>
          </p:nvSpPr>
          <p:spPr bwMode="auto">
            <a:xfrm>
              <a:off x="1795463" y="950913"/>
              <a:ext cx="3067050" cy="1158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33" name="Text Box 41"/>
            <p:cNvSpPr txBox="1">
              <a:spLocks noChangeArrowheads="1"/>
            </p:cNvSpPr>
            <p:nvPr/>
          </p:nvSpPr>
          <p:spPr bwMode="auto">
            <a:xfrm>
              <a:off x="1951038" y="1149350"/>
              <a:ext cx="657225" cy="268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URL ID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832" name="Text Box 40"/>
            <p:cNvSpPr txBox="1">
              <a:spLocks noChangeArrowheads="1"/>
            </p:cNvSpPr>
            <p:nvPr/>
          </p:nvSpPr>
          <p:spPr bwMode="auto">
            <a:xfrm>
              <a:off x="2708275" y="1149350"/>
              <a:ext cx="1227138" cy="268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Page Content Size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831" name="Text Box 39"/>
            <p:cNvSpPr txBox="1">
              <a:spLocks noChangeArrowheads="1"/>
            </p:cNvSpPr>
            <p:nvPr/>
          </p:nvSpPr>
          <p:spPr bwMode="auto">
            <a:xfrm>
              <a:off x="4054475" y="1149350"/>
              <a:ext cx="673100" cy="268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URL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 Size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30" name="Text Box 38"/>
            <p:cNvSpPr txBox="1">
              <a:spLocks noChangeArrowheads="1"/>
            </p:cNvSpPr>
            <p:nvPr/>
          </p:nvSpPr>
          <p:spPr bwMode="auto">
            <a:xfrm>
              <a:off x="2152650" y="1639888"/>
              <a:ext cx="2432050" cy="323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Response Handling the User Request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829" name="AutoShape 37"/>
            <p:cNvSpPr>
              <a:spLocks noChangeShapeType="1"/>
            </p:cNvSpPr>
            <p:nvPr/>
          </p:nvSpPr>
          <p:spPr bwMode="auto">
            <a:xfrm>
              <a:off x="1304925" y="1639888"/>
              <a:ext cx="49053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8" name="Rectangle 36"/>
            <p:cNvSpPr>
              <a:spLocks noChangeArrowheads="1"/>
            </p:cNvSpPr>
            <p:nvPr/>
          </p:nvSpPr>
          <p:spPr bwMode="auto">
            <a:xfrm>
              <a:off x="5151438" y="482600"/>
              <a:ext cx="1327150" cy="1939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7" name="Text Box 35"/>
            <p:cNvSpPr txBox="1">
              <a:spLocks noChangeArrowheads="1"/>
            </p:cNvSpPr>
            <p:nvPr/>
          </p:nvSpPr>
          <p:spPr bwMode="auto">
            <a:xfrm>
              <a:off x="5251450" y="549275"/>
              <a:ext cx="1116013" cy="4905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Active Client List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826" name="Text Box 34"/>
            <p:cNvSpPr txBox="1">
              <a:spLocks noChangeArrowheads="1"/>
            </p:cNvSpPr>
            <p:nvPr/>
          </p:nvSpPr>
          <p:spPr bwMode="auto">
            <a:xfrm>
              <a:off x="5341938" y="1306513"/>
              <a:ext cx="946150" cy="323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Memory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Size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825" name="Text Box 33"/>
            <p:cNvSpPr txBox="1">
              <a:spLocks noChangeArrowheads="1"/>
            </p:cNvSpPr>
            <p:nvPr/>
          </p:nvSpPr>
          <p:spPr bwMode="auto">
            <a:xfrm>
              <a:off x="5362575" y="1828800"/>
              <a:ext cx="936625" cy="523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Group Allocation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824" name="AutoShape 32"/>
            <p:cNvSpPr>
              <a:spLocks noChangeShapeType="1"/>
            </p:cNvSpPr>
            <p:nvPr/>
          </p:nvSpPr>
          <p:spPr bwMode="auto">
            <a:xfrm>
              <a:off x="4862513" y="1573213"/>
              <a:ext cx="2889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3" name="Text Box 31"/>
            <p:cNvSpPr txBox="1">
              <a:spLocks noChangeArrowheads="1"/>
            </p:cNvSpPr>
            <p:nvPr/>
          </p:nvSpPr>
          <p:spPr bwMode="auto">
            <a:xfrm>
              <a:off x="1682750" y="2752725"/>
              <a:ext cx="3255963" cy="401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Monitor Client (Thread Pool Performance Monitor)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822" name="AutoShape 30"/>
            <p:cNvSpPr>
              <a:spLocks noChangeShapeType="1"/>
            </p:cNvSpPr>
            <p:nvPr/>
          </p:nvSpPr>
          <p:spPr bwMode="auto">
            <a:xfrm>
              <a:off x="5888038" y="2484438"/>
              <a:ext cx="0" cy="4127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1" name="AutoShape 29"/>
            <p:cNvSpPr>
              <a:spLocks noChangeShapeType="1"/>
            </p:cNvSpPr>
            <p:nvPr/>
          </p:nvSpPr>
          <p:spPr bwMode="auto">
            <a:xfrm flipH="1">
              <a:off x="4940300" y="2908300"/>
              <a:ext cx="94773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36" name="Rectangle 44"/>
            <p:cNvSpPr>
              <a:spLocks noChangeArrowheads="1"/>
            </p:cNvSpPr>
            <p:nvPr/>
          </p:nvSpPr>
          <p:spPr bwMode="auto">
            <a:xfrm>
              <a:off x="-523849" y="-442804"/>
              <a:ext cx="4459262" cy="670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995863" algn="l"/>
                </a:tabLst>
              </a:pPr>
              <a:r>
                <a:rPr kumimoji="0" lang="en-US" sz="3600" b="1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Resource</a:t>
              </a:r>
              <a:r>
                <a:rPr kumimoji="0" lang="en-US" sz="3600" b="1" i="0" u="sng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Scheduler</a:t>
              </a:r>
              <a:endParaRPr kumimoji="0" lang="en-US" sz="3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995863" algn="l"/>
                </a:tabLst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46" name="Rectangle 54"/>
            <p:cNvSpPr>
              <a:spLocks noChangeArrowheads="1"/>
            </p:cNvSpPr>
            <p:nvPr/>
          </p:nvSpPr>
          <p:spPr bwMode="auto">
            <a:xfrm>
              <a:off x="0" y="457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995863" algn="l"/>
                </a:tabLst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685800" y="609600"/>
            <a:ext cx="7620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Thread Pool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Number of threads are created to perform a number of tasks, which are usually organized in a queue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0"/>
            <a:ext cx="495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33400" y="714380"/>
            <a:ext cx="9923220" cy="4238620"/>
            <a:chOff x="-17220" y="-538152"/>
            <a:chExt cx="9923220" cy="4238620"/>
          </a:xfrm>
        </p:grpSpPr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2895600" y="749300"/>
              <a:ext cx="1981200" cy="13509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9" name="Text Box 3"/>
            <p:cNvSpPr txBox="1">
              <a:spLocks noChangeArrowheads="1"/>
            </p:cNvSpPr>
            <p:nvPr/>
          </p:nvSpPr>
          <p:spPr bwMode="auto">
            <a:xfrm>
              <a:off x="3048000" y="914400"/>
              <a:ext cx="1676400" cy="782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Thread Pool Memory Size Allocation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762000" y="1071568"/>
              <a:ext cx="1377950" cy="723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Memory Request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18" name="Text Box 2"/>
            <p:cNvSpPr txBox="1">
              <a:spLocks noChangeArrowheads="1"/>
            </p:cNvSpPr>
            <p:nvPr/>
          </p:nvSpPr>
          <p:spPr bwMode="auto">
            <a:xfrm>
              <a:off x="6019800" y="1109668"/>
              <a:ext cx="1219200" cy="790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Randomized memory Selection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20" name="Text Box 4"/>
            <p:cNvSpPr txBox="1">
              <a:spLocks noChangeArrowheads="1"/>
            </p:cNvSpPr>
            <p:nvPr/>
          </p:nvSpPr>
          <p:spPr bwMode="auto">
            <a:xfrm>
              <a:off x="4724400" y="2633668"/>
              <a:ext cx="2192580" cy="5048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Pool manager Lock &amp; Unlock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4724400" y="3276600"/>
              <a:ext cx="2192580" cy="4238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TPPM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2133600" y="1447800"/>
              <a:ext cx="800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>
              <a:off x="4876800" y="1490668"/>
              <a:ext cx="1143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231" name="Rectangle 15"/>
            <p:cNvSpPr>
              <a:spLocks noChangeArrowheads="1"/>
            </p:cNvSpPr>
            <p:nvPr/>
          </p:nvSpPr>
          <p:spPr bwMode="auto">
            <a:xfrm>
              <a:off x="-17220" y="-538152"/>
              <a:ext cx="321762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Thread</a:t>
              </a:r>
              <a:r>
                <a:rPr kumimoji="0" lang="en-US" sz="3600" b="1" i="0" u="sng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Pool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33" name="Rectangle 17"/>
            <p:cNvSpPr>
              <a:spLocks noChangeArrowheads="1"/>
            </p:cNvSpPr>
            <p:nvPr/>
          </p:nvSpPr>
          <p:spPr bwMode="auto">
            <a:xfrm>
              <a:off x="0" y="9144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762000" y="99060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239" name="Rectangle 23"/>
            <p:cNvSpPr>
              <a:spLocks noChangeArrowheads="1"/>
            </p:cNvSpPr>
            <p:nvPr/>
          </p:nvSpPr>
          <p:spPr bwMode="auto">
            <a:xfrm>
              <a:off x="0" y="13716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</a:b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" name="Elbow Connector 7"/>
          <p:cNvCxnSpPr>
            <a:stCxn id="9223" idx="2"/>
            <a:endCxn id="9221" idx="1"/>
          </p:cNvCxnSpPr>
          <p:nvPr/>
        </p:nvCxnSpPr>
        <p:spPr>
          <a:xfrm rot="16200000" flipH="1">
            <a:off x="4161787" y="3627833"/>
            <a:ext cx="1388266" cy="838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9220" idx="1"/>
          </p:cNvCxnSpPr>
          <p:nvPr/>
        </p:nvCxnSpPr>
        <p:spPr>
          <a:xfrm rot="16200000" flipH="1">
            <a:off x="4672565" y="3536155"/>
            <a:ext cx="785810" cy="4191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914400"/>
            <a:ext cx="8001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Thread Pool Performance Monitor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- Response Time Controller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- Fluctuation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- Sends information to resource scheduler in directing the request to the thread pool for better performance and resource utilization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3505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905000"/>
            <a:ext cx="3581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969962" y="2255044"/>
            <a:ext cx="1189038" cy="6977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Thread Pool View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2795588" y="1795065"/>
            <a:ext cx="2492375" cy="16486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6" name="AutoShape 16"/>
          <p:cNvSpPr>
            <a:spLocks noChangeShapeType="1"/>
          </p:cNvSpPr>
          <p:nvPr/>
        </p:nvSpPr>
        <p:spPr bwMode="auto">
          <a:xfrm>
            <a:off x="2170113" y="2619375"/>
            <a:ext cx="6254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2981346" y="1981199"/>
            <a:ext cx="2124054" cy="509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Memory Allocation Policy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3007519" y="2736850"/>
            <a:ext cx="1035854" cy="425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Chaining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4084637" y="2743200"/>
            <a:ext cx="1020763" cy="419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Indexing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5868986" y="1676400"/>
            <a:ext cx="2055813" cy="31130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6171801" y="1968499"/>
            <a:ext cx="1435499" cy="3937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Pool Names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175375" y="2490786"/>
            <a:ext cx="1431925" cy="368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Memory Sizes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175375" y="2993033"/>
            <a:ext cx="1431925" cy="3385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Current Size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171801" y="3443683"/>
            <a:ext cx="1431925" cy="5219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Status of Memory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6171801" y="4073578"/>
            <a:ext cx="1435498" cy="4928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Allocation Policy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6" name="AutoShape 6"/>
          <p:cNvSpPr>
            <a:spLocks noChangeShapeType="1"/>
          </p:cNvSpPr>
          <p:nvPr/>
        </p:nvSpPr>
        <p:spPr bwMode="auto">
          <a:xfrm>
            <a:off x="5300663" y="4591844"/>
            <a:ext cx="6127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086622" y="4508500"/>
            <a:ext cx="1270000" cy="596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Thread Pool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2" name="AutoShape 2"/>
          <p:cNvSpPr>
            <a:spLocks noChangeShapeType="1"/>
          </p:cNvSpPr>
          <p:nvPr/>
        </p:nvSpPr>
        <p:spPr bwMode="auto">
          <a:xfrm>
            <a:off x="5287963" y="2644774"/>
            <a:ext cx="6254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292100" y="533400"/>
            <a:ext cx="70628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Thread Pool Performance Monitor</a:t>
            </a:r>
            <a:endParaRPr kumimoji="0" lang="en-US" sz="3600" b="1" i="0" u="sng" strike="noStrik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304800" y="1676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3200400" y="4343400"/>
            <a:ext cx="914400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95863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…………..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95863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304800" y="1676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95863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5356622" y="4800600"/>
            <a:ext cx="1637506" cy="11152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905000" y="4508500"/>
            <a:ext cx="1270000" cy="596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Thread Pool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onclusion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051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524000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Requests are evenly handled and Resource Utilization is very well balanced.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500" y="4038600"/>
            <a:ext cx="7404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resources used in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tracks are only memory. In future, the other resources are also balanced with real time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experimenting.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4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4200" y="1295400"/>
            <a:ext cx="82296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[1]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Lukasc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Golab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, Theodore Johnson,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Vladislav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Shkapenyuk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, ”Scalable Scheduling of Updates in Streaming Data Warehouse”, in Knowledge and Data Engineering, 2012.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[2] D. Li, J. Wu, Y. Cui, and J. Liu,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-aware streaming in overlay multicast considering the selfishness in construction action," in Proc. IEEE INFOCOM, 2007.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[3] G. Tan and S. Jarvis, “Improving the fault resilience of overlay multicast for media streaming," IEEE Trans. Parallel Distributed Syst., vol. 18, no. 6, pp. 721-734, 2007.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[4] A. T. S. Chan, J. Cao, and C. K. Chan, 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Webgop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collaborative web services based on graph-oriented programming," IEEE Trans. Syst., Man, Cybernetics, Part A, vol. 35, no. 6, pp. 1874-1885, 2005.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8309" y="1996349"/>
            <a:ext cx="708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develop a  scheduling framework which increases the performance of the server by allocating the requests evenly and balancing  the resource utilization of parallel running requests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700" y="44196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Abstract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25908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THANK YOU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27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Existing Systems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7900" y="990600"/>
            <a:ext cx="7239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-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Scheduling is based on priorities (EDF-P).</a:t>
            </a: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-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Staleness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 = t- r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   t = Current Time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r = earlier time the data updated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6000" y="4114800"/>
            <a:ext cx="7239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Higher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priority tasks of long running time takes longer time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execute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Low priority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jobs of small running time is deferred by higher priority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jobs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7900" y="3244334"/>
            <a:ext cx="7277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Issues</a:t>
            </a:r>
            <a:r>
              <a:rPr lang="en-US" sz="44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676400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 Scheduling – Requests are evenly handled since.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 Thread Pool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 Tracks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3315395"/>
            <a:ext cx="7620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Both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small and long running jobs are completed in possible minimal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  Increased throughput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  Resource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utilization is balanced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33528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Request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76400" y="1524000"/>
            <a:ext cx="5791200" cy="4724400"/>
            <a:chOff x="1600200" y="1447800"/>
            <a:chExt cx="5791200" cy="4724400"/>
          </a:xfrm>
        </p:grpSpPr>
        <p:sp>
          <p:nvSpPr>
            <p:cNvPr id="16" name="Flowchart: Magnetic Disk 15"/>
            <p:cNvSpPr/>
            <p:nvPr/>
          </p:nvSpPr>
          <p:spPr>
            <a:xfrm>
              <a:off x="1600200" y="1447800"/>
              <a:ext cx="5791200" cy="472440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286000" y="4114800"/>
              <a:ext cx="4648200" cy="609600"/>
              <a:chOff x="1981200" y="3505200"/>
              <a:chExt cx="5181600" cy="685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981200" y="3505200"/>
                <a:ext cx="5181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667000" y="3505200"/>
                <a:ext cx="3810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352800" y="3505200"/>
                <a:ext cx="24384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038600" y="3505200"/>
                <a:ext cx="10668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72000" y="3505200"/>
                <a:ext cx="45719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2667000" y="4953000"/>
              <a:ext cx="1676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Thread Pool Performance Monitor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7600" y="3200400"/>
              <a:ext cx="1600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Request handler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1600" y="4953000"/>
              <a:ext cx="16764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Resource aware scheduler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7696200" y="35052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Response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3" idx="3"/>
            <a:endCxn id="13" idx="1"/>
          </p:cNvCxnSpPr>
          <p:nvPr/>
        </p:nvCxnSpPr>
        <p:spPr>
          <a:xfrm>
            <a:off x="1447800" y="3619500"/>
            <a:ext cx="2286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6973094" y="3772694"/>
            <a:ext cx="760412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62200" y="4343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           T2       T3      T4    …      …         …         </a:t>
            </a:r>
            <a:r>
              <a:rPr lang="en-US" dirty="0" err="1" smtClean="0"/>
              <a:t>Tn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>
            <a:off x="1828800" y="4038600"/>
            <a:ext cx="609600" cy="114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" y="4572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Pool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2895600" y="3734594"/>
            <a:ext cx="838994" cy="380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</p:cNvCxnSpPr>
          <p:nvPr/>
        </p:nvCxnSpPr>
        <p:spPr>
          <a:xfrm flipV="1">
            <a:off x="4419600" y="5335588"/>
            <a:ext cx="838200" cy="150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4800600" y="4876800"/>
            <a:ext cx="685800" cy="150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2971800" y="4876800"/>
            <a:ext cx="685800" cy="150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14800" y="20574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Server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Request Handler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Request Aware Scheduler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Thread Pool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Thread Pool Performance Monitor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990600"/>
            <a:ext cx="8001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Request  Handler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-Request arrives at server through n/w protocols or through JMS(Java Message Service) queue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-New thread is created when the request arrives and it is handled in that thread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Picture 29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752600" y="3581400"/>
            <a:ext cx="3573500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81000"/>
            <a:ext cx="3751267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581400"/>
            <a:ext cx="374681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09600" y="3581400"/>
            <a:ext cx="3876675" cy="2928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51301" y="533400"/>
            <a:ext cx="9911899" cy="4846241"/>
            <a:chOff x="-767899" y="-914400"/>
            <a:chExt cx="9911899" cy="4846241"/>
          </a:xfrm>
        </p:grpSpPr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1638300" y="121841"/>
              <a:ext cx="2171700" cy="3810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Text Box 9"/>
            <p:cNvSpPr txBox="1">
              <a:spLocks noChangeArrowheads="1"/>
            </p:cNvSpPr>
            <p:nvPr/>
          </p:nvSpPr>
          <p:spPr bwMode="auto">
            <a:xfrm>
              <a:off x="1828799" y="2120900"/>
              <a:ext cx="1819275" cy="53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URL of Request Page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68" name="Text Box 4"/>
            <p:cNvSpPr txBox="1">
              <a:spLocks noChangeArrowheads="1"/>
            </p:cNvSpPr>
            <p:nvPr/>
          </p:nvSpPr>
          <p:spPr bwMode="auto">
            <a:xfrm>
              <a:off x="1813718" y="457200"/>
              <a:ext cx="1834357" cy="515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Content Details of Page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1828800" y="1295400"/>
              <a:ext cx="1819275" cy="5484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Size of the Page 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65" name="Text Box 1"/>
            <p:cNvSpPr txBox="1">
              <a:spLocks noChangeArrowheads="1"/>
            </p:cNvSpPr>
            <p:nvPr/>
          </p:nvSpPr>
          <p:spPr bwMode="auto">
            <a:xfrm>
              <a:off x="1828800" y="2971800"/>
              <a:ext cx="1819275" cy="552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RH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(Request Handler)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67" name="AutoShape 3"/>
            <p:cNvSpPr>
              <a:spLocks noChangeShapeType="1"/>
            </p:cNvSpPr>
            <p:nvPr/>
          </p:nvSpPr>
          <p:spPr bwMode="auto">
            <a:xfrm>
              <a:off x="3832225" y="1905000"/>
              <a:ext cx="8159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-190500" y="1447800"/>
              <a:ext cx="1028700" cy="889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Request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66" name="AutoShape 2"/>
            <p:cNvSpPr>
              <a:spLocks noChangeShapeType="1"/>
            </p:cNvSpPr>
            <p:nvPr/>
          </p:nvSpPr>
          <p:spPr bwMode="auto">
            <a:xfrm>
              <a:off x="838200" y="1905000"/>
              <a:ext cx="80803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4648200" y="1473200"/>
              <a:ext cx="1143000" cy="889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Response Scheduler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-767899" y="-914400"/>
              <a:ext cx="3531736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Request</a:t>
              </a:r>
              <a:r>
                <a:rPr kumimoji="0" lang="en-US" sz="3600" b="1" i="0" u="sng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Handler</a:t>
              </a:r>
              <a:endParaRPr kumimoji="0" lang="en-US" sz="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0" y="457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79" name="Rectangle 15"/>
            <p:cNvSpPr>
              <a:spLocks noChangeArrowheads="1"/>
            </p:cNvSpPr>
            <p:nvPr/>
          </p:nvSpPr>
          <p:spPr bwMode="auto">
            <a:xfrm>
              <a:off x="0" y="457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80" name="Rectangle 16"/>
            <p:cNvSpPr>
              <a:spLocks noChangeArrowheads="1"/>
            </p:cNvSpPr>
            <p:nvPr/>
          </p:nvSpPr>
          <p:spPr bwMode="auto">
            <a:xfrm>
              <a:off x="0" y="457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/>
              </a:r>
              <a:b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</a:b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82" name="Rectangle 18"/>
            <p:cNvSpPr>
              <a:spLocks noChangeArrowheads="1"/>
            </p:cNvSpPr>
            <p:nvPr/>
          </p:nvSpPr>
          <p:spPr bwMode="auto">
            <a:xfrm>
              <a:off x="0" y="457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539</Words>
  <Application>Microsoft Office PowerPoint</Application>
  <PresentationFormat>On-screen Show (4:3)</PresentationFormat>
  <Paragraphs>133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 Objective</vt:lpstr>
      <vt:lpstr>Existing Systems</vt:lpstr>
      <vt:lpstr>Proposed System</vt:lpstr>
      <vt:lpstr>Architecture</vt:lpstr>
      <vt:lpstr>Modules</vt:lpstr>
      <vt:lpstr>Module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</dc:creator>
  <cp:lastModifiedBy>SHRINIVASS</cp:lastModifiedBy>
  <cp:revision>94</cp:revision>
  <dcterms:created xsi:type="dcterms:W3CDTF">2013-01-18T12:35:09Z</dcterms:created>
  <dcterms:modified xsi:type="dcterms:W3CDTF">2013-04-18T03:30:28Z</dcterms:modified>
</cp:coreProperties>
</file>