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0c52269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0c52269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a1744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a1744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a1744a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a1744a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Ultrasound Images: Overview &amp; Running Models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Meeting: November 6,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Images</a:t>
            </a:r>
            <a:r>
              <a:rPr lang="en"/>
              <a:t>: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87375"/>
            <a:ext cx="7688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</a:t>
            </a:r>
            <a:r>
              <a:rPr lang="en"/>
              <a:t> the old set of images, the new set of images are </a:t>
            </a:r>
            <a:r>
              <a:rPr b="1" lang="en"/>
              <a:t>batch-labeled</a:t>
            </a:r>
            <a:r>
              <a:rPr lang="en"/>
              <a:t> based on the video they were extracted from. </a:t>
            </a:r>
            <a:r>
              <a:rPr lang="en"/>
              <a:t>All images are considered to be “good quality”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 Images: 681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Fluid Positive: 395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Spinal CONUS + Fluid: 98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Spinal Cord + Fluid: 188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Initial Question:</a:t>
            </a:r>
            <a:r>
              <a:rPr lang="en"/>
              <a:t> Are all images actually high-quality / are the labels correct?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Images: Manual Review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577050" y="1387375"/>
            <a:ext cx="76887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manual review, not all the images did seem to be correctly labeled, or had other concerns: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75" y="1961075"/>
            <a:ext cx="2511625" cy="20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9738" y="4119825"/>
            <a:ext cx="3029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Folder: 202402091355350041ABD_crop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Label: </a:t>
            </a: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Fluid Positive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775" y="1961068"/>
            <a:ext cx="2511625" cy="2048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976738" y="4119825"/>
            <a:ext cx="3029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Folder: </a:t>
            </a: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202402091355470042ABD_crop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Label: </a:t>
            </a: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Fluid Positive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769" y="1961068"/>
            <a:ext cx="2511625" cy="20489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5903725" y="4119825"/>
            <a:ext cx="30297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 Folder: </a:t>
            </a: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200106061017230020SMP_crop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Current Label: </a:t>
            </a: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Fluid Positive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57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Images: Manual Review Overview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387375"/>
            <a:ext cx="76887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with such concerns were totaled, based on the type of concern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Vertebral Space Obscured: </a:t>
            </a:r>
            <a:r>
              <a:rPr lang="en"/>
              <a:t>25 total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Image Half-Cropped:</a:t>
            </a:r>
            <a:r>
              <a:rPr lang="en"/>
              <a:t> 54 total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 Images with Concerns:</a:t>
            </a:r>
            <a:r>
              <a:rPr lang="en"/>
              <a:t> 79 / 681 (</a:t>
            </a:r>
            <a:r>
              <a:rPr b="1" lang="en"/>
              <a:t>11.6%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Question:</a:t>
            </a:r>
            <a:r>
              <a:rPr lang="en"/>
              <a:t> How should we handle these images?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Currently</a:t>
            </a:r>
            <a:r>
              <a:rPr lang="en"/>
              <a:t> they are being included for model training / testing, but can be removed if needed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also change the quality label of these images to “Bad Quality”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