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681"/>
  </p:normalViewPr>
  <p:slideViewPr>
    <p:cSldViewPr snapToGrid="0">
      <p:cViewPr varScale="1">
        <p:scale>
          <a:sx n="116" d="100"/>
          <a:sy n="116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B4C0-E6AC-EC7C-9BE2-6B50686E7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3B97D-9993-386A-4590-4463BECA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30B8-2FE8-25C9-E3F2-E3FD69E9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B6C84-EF90-32DE-C214-B0352322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AA3E-75D2-0922-E0FC-9224ED69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168E-28F4-4B3A-59F2-63E882C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3BDA4-9746-1F3A-B208-F0EBB8B86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1E657-2476-7777-5E9A-CA603A8E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D48B-12F7-B7A9-A87B-8668BCD3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2F55-6401-9612-3903-04CFD655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0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E49AD-1E41-6490-E6E8-9439FFE97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DCF35-328A-79BC-FB3E-89862A49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0631-E16B-2789-16B5-E608B4E8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6FBC-8B5C-27CB-AA65-059767CB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A5CAF-F38B-8857-D786-87D137B5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B7AA-B7EC-6C83-1D6F-C8F6D85D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32CC-8040-3578-4B12-C5333B379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60B4-5846-EA69-FC8F-6DAB8702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740AC-0E24-FE54-5FFA-FBEA45E9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6974-BA40-0A54-D209-337CD18D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A696-684D-AD4F-D139-13F701C7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520E-54D3-BCCD-A2CD-AB675775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DCEB4-EA0C-B745-542D-07C99945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7C89-2AA6-4714-2665-A04F716A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D135-DF93-4399-A33E-5A0223C1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FED-A587-C8BD-F66C-14562DEE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9AAD-55F1-2914-48D3-A4C80E42B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78B0A-D22D-3680-E667-50633901D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04357-7F49-3B9D-54D8-4583A56B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601DB-42F8-F4B7-7E57-FA20AAF3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7A4E9-C257-88EA-8E24-D06C8223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9ED0-935E-698D-0550-9FE924B8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F2130-CCE1-E02C-355D-7E7FB1ECC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A861C-4A6D-C41E-240E-CA88896A5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50E8D-B97F-45FE-C691-CB20FAFF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6B5FF-FED7-7EA8-7ED4-1EA90D40F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182CB-389F-8C21-D19D-B29F7E8C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62BC3-12D8-5FB5-141E-38FD7B68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6B2B-B8A8-CE39-D0DD-607189BC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81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07FB-221D-E7DC-C4B9-77FE437AC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7786B-FD5C-50C0-3618-7F77E96D3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325ED-7074-E916-FCCF-85D7FCF1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7BB74-0FD7-4E07-42B3-F2B9785D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AA386-6DFB-C291-F7E9-905701DB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EFBD2-07A6-87CC-E681-EAFB24D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A7951-D3B5-6C1F-00EA-6BBA4B6C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7FDD-DA7A-2519-AEC6-84193357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DB7E-52FA-2CF9-ED58-42801920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5489-4776-1749-35FF-2A6832F4B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D5D86-D86A-3B91-1D48-D88D0907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5A7DA-E1EE-9096-84C0-D1535D1B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2779-6BD2-FE6E-8B72-79D47A0B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4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8A6C-E24F-3EE2-52A1-E62B373C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C6BD3-DC75-FE62-CDA6-EF02CA6A5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C0D29-8279-C529-3338-9082F38CA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B050C-1D30-9ADB-D1CF-DDE716A6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F11DC-3C3A-6797-B34E-C4921B4C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BFD9-3EA5-B3B2-A216-2E94E0B5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4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0C702-28F1-9405-28EB-FD9956F2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6C4D1-CA4F-440D-DA91-FC18E9464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44CD-B627-C388-6451-8EF9F8C01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7122B-1B7F-C44C-A0BE-789A56DD2099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398D-AE99-C810-2C1E-90D16FC62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FB38-C2EA-A7A2-55A9-E4D0057F2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044928-290F-C34E-A8A2-160A7AD8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63FD-0407-CAF4-65CA-D5F494B9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6D46B-C9F1-B268-D42D-35A9E599E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Peabody</a:t>
            </a:r>
          </a:p>
          <a:p>
            <a:r>
              <a:rPr lang="en-US" dirty="0"/>
              <a:t>11/21/2024</a:t>
            </a:r>
          </a:p>
        </p:txBody>
      </p:sp>
    </p:spTree>
    <p:extLst>
      <p:ext uri="{BB962C8B-B14F-4D97-AF65-F5344CB8AC3E}">
        <p14:creationId xmlns:p14="http://schemas.microsoft.com/office/powerpoint/2010/main" val="15451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5B29-C5D4-86A4-C3E9-7F8E9CCF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37" y="122757"/>
            <a:ext cx="11075126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Current Goal: </a:t>
            </a:r>
            <a:r>
              <a:rPr lang="en-US" sz="3000" dirty="0"/>
              <a:t>Adapt models so that we achieve better generalizability</a:t>
            </a:r>
            <a:endParaRPr lang="en-US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C899-5BFA-13DC-E525-BC9693FF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27"/>
            <a:ext cx="10515600" cy="5586415"/>
          </a:xfrm>
        </p:spPr>
        <p:txBody>
          <a:bodyPr>
            <a:normAutofit/>
          </a:bodyPr>
          <a:lstStyle/>
          <a:p>
            <a:r>
              <a:rPr lang="en-US" sz="2400" dirty="0"/>
              <a:t>Currently training models on combination of “old” images and “new” images: total of 27 videos (4,071 frames)</a:t>
            </a:r>
          </a:p>
          <a:p>
            <a:r>
              <a:rPr lang="en-US" sz="2400" dirty="0"/>
              <a:t>In addition to train-</a:t>
            </a:r>
            <a:r>
              <a:rPr lang="en-US" sz="2400" dirty="0" err="1"/>
              <a:t>val</a:t>
            </a:r>
            <a:r>
              <a:rPr lang="en-US" sz="2400" dirty="0"/>
              <a:t>-test split, want to check performance on unseen set of 32 images</a:t>
            </a:r>
          </a:p>
          <a:p>
            <a:r>
              <a:rPr lang="en-US" sz="2400" dirty="0"/>
              <a:t>Can adjust model fit via augmentation parameters: current focus on </a:t>
            </a:r>
            <a:r>
              <a:rPr lang="en-US" sz="2400" b="1" dirty="0"/>
              <a:t>cropping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Additional benefit:</a:t>
            </a:r>
            <a:r>
              <a:rPr lang="en-US" sz="2400" dirty="0"/>
              <a:t> can help prevent models pulling information from image text, which we do not want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BA97B-373C-AE48-F0D9-D12D18143B06}"/>
              </a:ext>
            </a:extLst>
          </p:cNvPr>
          <p:cNvSpPr txBox="1"/>
          <p:nvPr/>
        </p:nvSpPr>
        <p:spPr>
          <a:xfrm rot="16200000">
            <a:off x="1705347" y="4313097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pic>
        <p:nvPicPr>
          <p:cNvPr id="6" name="Picture 5" descr="A close-up of a ultrasound&#10;&#10;Description automatically generated">
            <a:extLst>
              <a:ext uri="{FF2B5EF4-FFF2-40B4-BE49-F238E27FC236}">
                <a16:creationId xmlns:a16="http://schemas.microsoft.com/office/drawing/2014/main" id="{0B589FEA-3E14-BF8C-B8EF-0885AB97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59"/>
          <a:stretch/>
        </p:blipFill>
        <p:spPr>
          <a:xfrm>
            <a:off x="2445742" y="3302556"/>
            <a:ext cx="2729080" cy="2406617"/>
          </a:xfrm>
          <a:prstGeom prst="rect">
            <a:avLst/>
          </a:prstGeom>
        </p:spPr>
      </p:pic>
      <p:pic>
        <p:nvPicPr>
          <p:cNvPr id="7" name="Picture 6" descr="A close-up of a ultrasound&#10;&#10;Description automatically generated">
            <a:extLst>
              <a:ext uri="{FF2B5EF4-FFF2-40B4-BE49-F238E27FC236}">
                <a16:creationId xmlns:a16="http://schemas.microsoft.com/office/drawing/2014/main" id="{5D07E332-DF70-06B6-4017-587452BF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" r="52170"/>
          <a:stretch/>
        </p:blipFill>
        <p:spPr>
          <a:xfrm>
            <a:off x="5544155" y="3302556"/>
            <a:ext cx="2729080" cy="2406617"/>
          </a:xfrm>
          <a:prstGeom prst="rect">
            <a:avLst/>
          </a:prstGeom>
        </p:spPr>
      </p:pic>
      <p:pic>
        <p:nvPicPr>
          <p:cNvPr id="8" name="Picture 7" descr="A close-up of a ultrasound&#10;&#10;Description automatically generated">
            <a:extLst>
              <a:ext uri="{FF2B5EF4-FFF2-40B4-BE49-F238E27FC236}">
                <a16:creationId xmlns:a16="http://schemas.microsoft.com/office/drawing/2014/main" id="{F63A5291-12CC-F68E-C603-75CAD7484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" t="8802" r="52170"/>
          <a:stretch/>
        </p:blipFill>
        <p:spPr>
          <a:xfrm>
            <a:off x="8642568" y="3514381"/>
            <a:ext cx="2729080" cy="2194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0CF0EA-23CA-06F6-AC61-551A6018E384}"/>
              </a:ext>
            </a:extLst>
          </p:cNvPr>
          <p:cNvSpPr txBox="1"/>
          <p:nvPr/>
        </p:nvSpPr>
        <p:spPr>
          <a:xfrm>
            <a:off x="9526836" y="3298195"/>
            <a:ext cx="60978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Crop +  Norm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15A6A-8D02-9B51-218D-5230FEC54E96}"/>
              </a:ext>
            </a:extLst>
          </p:cNvPr>
          <p:cNvSpPr/>
          <p:nvPr/>
        </p:nvSpPr>
        <p:spPr>
          <a:xfrm>
            <a:off x="8791326" y="3536415"/>
            <a:ext cx="550843" cy="19940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75CFA-24F3-C401-6AA6-FBAD70FB3617}"/>
              </a:ext>
            </a:extLst>
          </p:cNvPr>
          <p:cNvSpPr/>
          <p:nvPr/>
        </p:nvSpPr>
        <p:spPr>
          <a:xfrm>
            <a:off x="10685265" y="3536415"/>
            <a:ext cx="550843" cy="19940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740289-1E32-46D0-879C-7396958F72F5}"/>
              </a:ext>
            </a:extLst>
          </p:cNvPr>
          <p:cNvCxnSpPr>
            <a:endCxn id="7" idx="1"/>
          </p:cNvCxnSpPr>
          <p:nvPr/>
        </p:nvCxnSpPr>
        <p:spPr>
          <a:xfrm>
            <a:off x="5174822" y="4505864"/>
            <a:ext cx="369333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6C3DC-792B-C851-377A-B3CA553BE0A1}"/>
              </a:ext>
            </a:extLst>
          </p:cNvPr>
          <p:cNvCxnSpPr/>
          <p:nvPr/>
        </p:nvCxnSpPr>
        <p:spPr>
          <a:xfrm>
            <a:off x="8282111" y="4533441"/>
            <a:ext cx="369333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ECBAF-198B-8798-D3F3-4B9740F9B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A2D0-E1CE-0A49-FDF4-9C47715A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37" y="122757"/>
            <a:ext cx="11075126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Cropping Workflow: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DC95-0888-5F16-E3DB-6D543627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27"/>
            <a:ext cx="10515600" cy="5586415"/>
          </a:xfrm>
        </p:spPr>
        <p:txBody>
          <a:bodyPr>
            <a:normAutofit/>
          </a:bodyPr>
          <a:lstStyle/>
          <a:p>
            <a:r>
              <a:rPr lang="en-US" sz="2400" dirty="0"/>
              <a:t>Within the train set:</a:t>
            </a:r>
          </a:p>
          <a:p>
            <a:pPr lvl="1"/>
            <a:r>
              <a:rPr lang="en-US" sz="2000" dirty="0"/>
              <a:t>Randomly select between no cropping, center cropping, vertical cropping, and horizontal cropping</a:t>
            </a:r>
          </a:p>
          <a:p>
            <a:pPr lvl="1"/>
            <a:r>
              <a:rPr lang="en-US" sz="2000" dirty="0"/>
              <a:t>Set the cropping percentage based on how much of the original image should be kept</a:t>
            </a:r>
          </a:p>
          <a:p>
            <a:pPr lvl="1"/>
            <a:r>
              <a:rPr lang="en-US" sz="2000" dirty="0"/>
              <a:t>Crop image based on the above selection, and use for training</a:t>
            </a:r>
          </a:p>
        </p:txBody>
      </p:sp>
      <p:pic>
        <p:nvPicPr>
          <p:cNvPr id="5" name="Picture 4" descr="A close-up of a ultrasound&#10;&#10;Description automatically generated">
            <a:extLst>
              <a:ext uri="{FF2B5EF4-FFF2-40B4-BE49-F238E27FC236}">
                <a16:creationId xmlns:a16="http://schemas.microsoft.com/office/drawing/2014/main" id="{B190E726-C631-42B8-8184-66FB576E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59"/>
          <a:stretch/>
        </p:blipFill>
        <p:spPr>
          <a:xfrm>
            <a:off x="614325" y="3429000"/>
            <a:ext cx="2729080" cy="2406617"/>
          </a:xfrm>
          <a:prstGeom prst="rect">
            <a:avLst/>
          </a:prstGeom>
        </p:spPr>
      </p:pic>
      <p:pic>
        <p:nvPicPr>
          <p:cNvPr id="9" name="Picture 8" descr="A close-up of a ultrasound&#10;&#10;Description automatically generated">
            <a:extLst>
              <a:ext uri="{FF2B5EF4-FFF2-40B4-BE49-F238E27FC236}">
                <a16:creationId xmlns:a16="http://schemas.microsoft.com/office/drawing/2014/main" id="{C904391B-BF1B-5DE9-ABBB-5667B359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" r="52170"/>
          <a:stretch/>
        </p:blipFill>
        <p:spPr>
          <a:xfrm>
            <a:off x="3723202" y="3429000"/>
            <a:ext cx="2729080" cy="2406617"/>
          </a:xfrm>
          <a:prstGeom prst="rect">
            <a:avLst/>
          </a:prstGeom>
        </p:spPr>
      </p:pic>
      <p:pic>
        <p:nvPicPr>
          <p:cNvPr id="13" name="Picture 12" descr="A close-up of a ultrasound&#10;&#10;Description automatically generated">
            <a:extLst>
              <a:ext uri="{FF2B5EF4-FFF2-40B4-BE49-F238E27FC236}">
                <a16:creationId xmlns:a16="http://schemas.microsoft.com/office/drawing/2014/main" id="{B705DC29-445C-CD35-267E-7EA6543B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" t="8802" r="52170"/>
          <a:stretch/>
        </p:blipFill>
        <p:spPr>
          <a:xfrm>
            <a:off x="7025288" y="3235568"/>
            <a:ext cx="2085662" cy="1677340"/>
          </a:xfrm>
          <a:prstGeom prst="rect">
            <a:avLst/>
          </a:prstGeom>
        </p:spPr>
      </p:pic>
      <p:pic>
        <p:nvPicPr>
          <p:cNvPr id="16" name="Picture 15" descr="A close-up of a ultrasound&#10;&#10;Description automatically generated">
            <a:extLst>
              <a:ext uri="{FF2B5EF4-FFF2-40B4-BE49-F238E27FC236}">
                <a16:creationId xmlns:a16="http://schemas.microsoft.com/office/drawing/2014/main" id="{9FBCE935-AA50-B573-3127-75223643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" t="8802" r="52170"/>
          <a:stretch/>
        </p:blipFill>
        <p:spPr>
          <a:xfrm>
            <a:off x="9404373" y="3235568"/>
            <a:ext cx="2085662" cy="1677340"/>
          </a:xfrm>
          <a:prstGeom prst="rect">
            <a:avLst/>
          </a:prstGeom>
        </p:spPr>
      </p:pic>
      <p:pic>
        <p:nvPicPr>
          <p:cNvPr id="17" name="Picture 16" descr="A close-up of a ultrasound&#10;&#10;Description automatically generated">
            <a:extLst>
              <a:ext uri="{FF2B5EF4-FFF2-40B4-BE49-F238E27FC236}">
                <a16:creationId xmlns:a16="http://schemas.microsoft.com/office/drawing/2014/main" id="{FA276088-0568-1EC8-AE8E-652D9A440D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" t="8802" r="52170"/>
          <a:stretch/>
        </p:blipFill>
        <p:spPr>
          <a:xfrm>
            <a:off x="7025288" y="5129151"/>
            <a:ext cx="2085662" cy="1677340"/>
          </a:xfrm>
          <a:prstGeom prst="rect">
            <a:avLst/>
          </a:prstGeom>
        </p:spPr>
      </p:pic>
      <p:pic>
        <p:nvPicPr>
          <p:cNvPr id="18" name="Picture 17" descr="A close-up of a ultrasound&#10;&#10;Description automatically generated">
            <a:extLst>
              <a:ext uri="{FF2B5EF4-FFF2-40B4-BE49-F238E27FC236}">
                <a16:creationId xmlns:a16="http://schemas.microsoft.com/office/drawing/2014/main" id="{256174C5-56ED-AD4B-4AE2-9F296D9F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" t="8802" r="52170"/>
          <a:stretch/>
        </p:blipFill>
        <p:spPr>
          <a:xfrm>
            <a:off x="9404373" y="5129151"/>
            <a:ext cx="2085662" cy="167734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06EEA9-1A23-8E3B-649A-D265D3007755}"/>
              </a:ext>
            </a:extLst>
          </p:cNvPr>
          <p:cNvCxnSpPr>
            <a:cxnSpLocks/>
          </p:cNvCxnSpPr>
          <p:nvPr/>
        </p:nvCxnSpPr>
        <p:spPr>
          <a:xfrm>
            <a:off x="3321371" y="4632308"/>
            <a:ext cx="369333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9CD3D-7C85-E74D-6E9E-EC3FC609A0B0}"/>
              </a:ext>
            </a:extLst>
          </p:cNvPr>
          <p:cNvCxnSpPr>
            <a:cxnSpLocks/>
          </p:cNvCxnSpPr>
          <p:nvPr/>
        </p:nvCxnSpPr>
        <p:spPr>
          <a:xfrm>
            <a:off x="6484780" y="4632308"/>
            <a:ext cx="369333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2CE064-6ABC-CC41-DBB4-42503A758A37}"/>
              </a:ext>
            </a:extLst>
          </p:cNvPr>
          <p:cNvSpPr txBox="1"/>
          <p:nvPr/>
        </p:nvSpPr>
        <p:spPr>
          <a:xfrm>
            <a:off x="6384932" y="4285260"/>
            <a:ext cx="1280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One 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04062-A2D1-8590-672E-E615F75B817A}"/>
              </a:ext>
            </a:extLst>
          </p:cNvPr>
          <p:cNvSpPr txBox="1"/>
          <p:nvPr/>
        </p:nvSpPr>
        <p:spPr>
          <a:xfrm>
            <a:off x="7427763" y="2974661"/>
            <a:ext cx="1280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Original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55DB8A-5056-46D8-E722-75397E3784A7}"/>
              </a:ext>
            </a:extLst>
          </p:cNvPr>
          <p:cNvSpPr txBox="1"/>
          <p:nvPr/>
        </p:nvSpPr>
        <p:spPr>
          <a:xfrm>
            <a:off x="9806848" y="2996642"/>
            <a:ext cx="1280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Center Crop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93FDDF-DD13-8E8E-B6DB-A9830F5213D2}"/>
              </a:ext>
            </a:extLst>
          </p:cNvPr>
          <p:cNvSpPr txBox="1"/>
          <p:nvPr/>
        </p:nvSpPr>
        <p:spPr>
          <a:xfrm>
            <a:off x="7427763" y="4892714"/>
            <a:ext cx="1280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Vertical Crop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8CF8FF-B938-FFD9-76D2-5CC5402BCCE5}"/>
              </a:ext>
            </a:extLst>
          </p:cNvPr>
          <p:cNvSpPr txBox="1"/>
          <p:nvPr/>
        </p:nvSpPr>
        <p:spPr>
          <a:xfrm>
            <a:off x="9806847" y="4912908"/>
            <a:ext cx="12807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Horizontal Crop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D633DA-819F-C017-C5B5-9E1767C65413}"/>
              </a:ext>
            </a:extLst>
          </p:cNvPr>
          <p:cNvSpPr/>
          <p:nvPr/>
        </p:nvSpPr>
        <p:spPr>
          <a:xfrm>
            <a:off x="9513425" y="3258253"/>
            <a:ext cx="445824" cy="14679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94120F-9417-DDA7-45E2-7C32C9571BD1}"/>
              </a:ext>
            </a:extLst>
          </p:cNvPr>
          <p:cNvSpPr/>
          <p:nvPr/>
        </p:nvSpPr>
        <p:spPr>
          <a:xfrm>
            <a:off x="10951999" y="3258252"/>
            <a:ext cx="445824" cy="14679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7B96E2-2657-9D38-B5C0-85C531645A8E}"/>
              </a:ext>
            </a:extLst>
          </p:cNvPr>
          <p:cNvSpPr/>
          <p:nvPr/>
        </p:nvSpPr>
        <p:spPr>
          <a:xfrm>
            <a:off x="7148000" y="5154324"/>
            <a:ext cx="445824" cy="14679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11B0AA-31D4-5084-2AE0-AD4649EB88FA}"/>
              </a:ext>
            </a:extLst>
          </p:cNvPr>
          <p:cNvSpPr/>
          <p:nvPr/>
        </p:nvSpPr>
        <p:spPr>
          <a:xfrm>
            <a:off x="8569305" y="5160422"/>
            <a:ext cx="445824" cy="14679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4BE478-EC76-B12F-2DC2-846E4154EA85}"/>
              </a:ext>
            </a:extLst>
          </p:cNvPr>
          <p:cNvSpPr/>
          <p:nvPr/>
        </p:nvSpPr>
        <p:spPr>
          <a:xfrm rot="5400000">
            <a:off x="10329161" y="3714670"/>
            <a:ext cx="261610" cy="18757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7C40EB-5502-9EFE-0354-23CFF57C5498}"/>
              </a:ext>
            </a:extLst>
          </p:cNvPr>
          <p:cNvSpPr/>
          <p:nvPr/>
        </p:nvSpPr>
        <p:spPr>
          <a:xfrm rot="5400000">
            <a:off x="10364256" y="2395433"/>
            <a:ext cx="191420" cy="18757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93A338-1CC9-0A15-C871-6B7C50256833}"/>
              </a:ext>
            </a:extLst>
          </p:cNvPr>
          <p:cNvSpPr/>
          <p:nvPr/>
        </p:nvSpPr>
        <p:spPr>
          <a:xfrm rot="5400000">
            <a:off x="10361221" y="4302957"/>
            <a:ext cx="191420" cy="18757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073D39-5FAF-D9C7-8725-FD18B0C37359}"/>
              </a:ext>
            </a:extLst>
          </p:cNvPr>
          <p:cNvSpPr/>
          <p:nvPr/>
        </p:nvSpPr>
        <p:spPr>
          <a:xfrm rot="5400000">
            <a:off x="10361221" y="5634513"/>
            <a:ext cx="191420" cy="18757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45D85-BB81-8BB5-99D2-83FD2319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90F0-93B9-5635-E645-15CF70D3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37" y="122757"/>
            <a:ext cx="11075126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Cropping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4E41-C337-103C-02BF-FCAA5C0F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827"/>
            <a:ext cx="10515600" cy="5586415"/>
          </a:xfrm>
        </p:spPr>
        <p:txBody>
          <a:bodyPr>
            <a:normAutofit/>
          </a:bodyPr>
          <a:lstStyle/>
          <a:p>
            <a:r>
              <a:rPr lang="en-US" sz="2400" dirty="0"/>
              <a:t>Tested several cropping configurations to compare, specifically:</a:t>
            </a:r>
          </a:p>
          <a:p>
            <a:pPr lvl="1"/>
            <a:r>
              <a:rPr lang="en-US" sz="1600" dirty="0"/>
              <a:t>No cropping</a:t>
            </a:r>
          </a:p>
          <a:p>
            <a:pPr lvl="1"/>
            <a:r>
              <a:rPr lang="en-US" sz="1600" dirty="0"/>
              <a:t>10% cropping (90% of original image kept)</a:t>
            </a:r>
          </a:p>
          <a:p>
            <a:pPr lvl="1"/>
            <a:r>
              <a:rPr lang="en-US" sz="1600" dirty="0"/>
              <a:t>20% cropping (80% of original image kept)</a:t>
            </a:r>
          </a:p>
          <a:p>
            <a:pPr lvl="1"/>
            <a:r>
              <a:rPr lang="en-US" sz="1600" dirty="0"/>
              <a:t>30% cropping (70% of original image kept)</a:t>
            </a:r>
            <a:endParaRPr lang="en-US" sz="2400" dirty="0"/>
          </a:p>
          <a:p>
            <a:r>
              <a:rPr lang="en-US" sz="2400" dirty="0"/>
              <a:t>Want to find balance between increased generalization and data quality loss</a:t>
            </a:r>
          </a:p>
          <a:p>
            <a:r>
              <a:rPr lang="en-US" sz="2400" dirty="0"/>
              <a:t>Looking specifically at performance on the </a:t>
            </a:r>
            <a:r>
              <a:rPr lang="en-US" sz="2400" b="1" dirty="0"/>
              <a:t>unseen images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8709CAC1-263F-9D99-38A5-9457242C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54" y="3671962"/>
            <a:ext cx="11670891" cy="27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6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218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Capstone Updates</vt:lpstr>
      <vt:lpstr>Current Goal: Adapt models so that we achieve better generalizability</vt:lpstr>
      <vt:lpstr>Cropping Workflow:</vt:lpstr>
      <vt:lpstr>Cropping 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itp2109</dc:creator>
  <cp:lastModifiedBy>itp2109</cp:lastModifiedBy>
  <cp:revision>8</cp:revision>
  <dcterms:created xsi:type="dcterms:W3CDTF">2024-11-21T19:25:14Z</dcterms:created>
  <dcterms:modified xsi:type="dcterms:W3CDTF">2024-11-21T20:06:05Z</dcterms:modified>
</cp:coreProperties>
</file>