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0c52269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0c5226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https://pyimagesearch.com/2020/11/30/siamese-networks-with-keras-tensorflow-and-deep-learning/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0c52269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e0c5226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https://pyimagesearch.com/2020/11/30/siamese-networks-with-keras-tensorflow-and-deep-learning/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0c5226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0c5226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https://pyimagesearch.com/2020/11/30/siamese-networks-with-keras-tensorflow-and-deep-learning/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Networks to Enhance Model Performance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Meeting: October 23,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Networks: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7375"/>
            <a:ext cx="7688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network: computer vision architecture where a single network contains two identical sub-networks, each which process a </a:t>
            </a:r>
            <a:r>
              <a:rPr b="1" lang="en"/>
              <a:t>different image</a:t>
            </a:r>
            <a:r>
              <a:rPr lang="en"/>
              <a:t> using the </a:t>
            </a:r>
            <a:r>
              <a:rPr b="1" lang="en"/>
              <a:t>same weights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 are then compared, generating a </a:t>
            </a:r>
            <a:r>
              <a:rPr b="1" lang="en"/>
              <a:t>similarity score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Frequently used for </a:t>
            </a:r>
            <a:r>
              <a:rPr b="1" lang="en"/>
              <a:t>same</a:t>
            </a:r>
            <a:r>
              <a:rPr lang="en"/>
              <a:t> / </a:t>
            </a:r>
            <a:r>
              <a:rPr b="1" lang="en"/>
              <a:t>different</a:t>
            </a:r>
            <a:r>
              <a:rPr lang="en"/>
              <a:t>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21414"/>
          <a:stretch/>
        </p:blipFill>
        <p:spPr>
          <a:xfrm>
            <a:off x="2062350" y="2605650"/>
            <a:ext cx="4793274" cy="2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Networks: Usage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45275"/>
            <a:ext cx="7688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we think it makes most sense to focus on the </a:t>
            </a:r>
            <a:r>
              <a:rPr b="1" lang="en"/>
              <a:t>supervised</a:t>
            </a:r>
            <a:r>
              <a:rPr lang="en"/>
              <a:t> </a:t>
            </a:r>
            <a:r>
              <a:rPr b="1" lang="en"/>
              <a:t>learning</a:t>
            </a:r>
            <a:r>
              <a:rPr lang="en"/>
              <a:t> use cases of siamese networks, which function as follows: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a </a:t>
            </a:r>
            <a:r>
              <a:rPr b="1" lang="en"/>
              <a:t>ground-truth image</a:t>
            </a:r>
            <a:r>
              <a:rPr lang="en"/>
              <a:t> to compare images against (known object belonging to a specific class)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</a:t>
            </a:r>
            <a:r>
              <a:rPr b="1" lang="en"/>
              <a:t>similarity scores</a:t>
            </a:r>
            <a:r>
              <a:rPr lang="en"/>
              <a:t> between sample images and ground-truth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Optimize</a:t>
            </a:r>
            <a:r>
              <a:rPr lang="en"/>
              <a:t> similarity score calculation using </a:t>
            </a:r>
            <a:r>
              <a:rPr b="1" lang="en"/>
              <a:t>triplet</a:t>
            </a:r>
            <a:r>
              <a:rPr lang="en"/>
              <a:t> or </a:t>
            </a:r>
            <a:r>
              <a:rPr b="1" lang="en"/>
              <a:t>contrastive</a:t>
            </a:r>
            <a:r>
              <a:rPr lang="en"/>
              <a:t> </a:t>
            </a:r>
            <a:r>
              <a:rPr b="1" lang="en"/>
              <a:t>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21414"/>
          <a:stretch/>
        </p:blipFill>
        <p:spPr>
          <a:xfrm>
            <a:off x="2650625" y="2898550"/>
            <a:ext cx="4469943" cy="2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450" y="4049425"/>
            <a:ext cx="699875" cy="6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186325" y="4126425"/>
            <a:ext cx="1133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Known image with cord / fluid</a:t>
            </a:r>
            <a:endParaRPr sz="10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10610" l="0" r="0" t="0"/>
          <a:stretch/>
        </p:blipFill>
        <p:spPr>
          <a:xfrm>
            <a:off x="2383450" y="3165274"/>
            <a:ext cx="699875" cy="6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86325" y="3330775"/>
            <a:ext cx="11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to Test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Networks: Project Relevance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7650" y="1245275"/>
            <a:ext cx="76887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1: </a:t>
            </a:r>
            <a:r>
              <a:rPr lang="en"/>
              <a:t>Using siamese networks to classify </a:t>
            </a:r>
            <a:r>
              <a:rPr b="1" lang="en"/>
              <a:t>known images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adapt existing CV architectures (ResNet18, VisionTransformer, etc.) into siamese networks and assess ability to classify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selecting one or more images as ground-truth labels (for example, selecting an image that is clearly poor-quality and using to detect poor-quality images)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Option 2:</a:t>
            </a:r>
            <a:r>
              <a:rPr lang="en"/>
              <a:t> Using siamese networks to generate labels for </a:t>
            </a:r>
            <a:r>
              <a:rPr b="1" lang="en"/>
              <a:t>unseen images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siamese networks to generate labels for images that haven’t been seen, by comparing unseen images to images with known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speed-up time to generate labels for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again require selecting images as ground-truth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