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8dfa35f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8dfa35f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8dfa35fe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8dfa35fe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8dfa35fe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8dfa35fe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8dfa35fe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8dfa35fe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8dfa35fe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8dfa35fe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8dfa35fe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8dfa35fe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8dfa35fe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8dfa35fe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Measuring the Effectiveness of Naturopathy: Challenges and Approaches</a:t>
            </a:r>
            <a:endParaRPr sz="35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Introduction to naturopathy and its growing popularity as an alternative healthcare system.</a:t>
            </a:r>
            <a:endParaRPr sz="33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can we measure the effectiveness of naturopathy treatments?</a:t>
            </a:r>
            <a:endParaRPr sz="36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Importance of Measurement</a:t>
            </a:r>
            <a:endParaRPr sz="37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Explain why measuring effectiveness is crucial for both patients and practitioners.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Needs</a:t>
            </a:r>
            <a:endParaRPr sz="38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Discuss the data requirements for measuring naturopathy effectiveness, including patient records, treatment outcomes, and follow-up data.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Factors Influencing Effectiveness</a:t>
            </a:r>
            <a:endParaRPr sz="36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Identify key factors that define the effectiveness of naturopathy, such as individualized treatment plans, patient compliance, and lifestyle changes.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Approach to Measurement</a:t>
            </a:r>
            <a:endParaRPr sz="3500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Present the suggested approach to measure naturopathy effectiveness, which may include:</a:t>
            </a:r>
            <a:endParaRPr sz="10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Longitudinal studies</a:t>
            </a:r>
            <a:endParaRPr sz="10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Randomized controlled trials</a:t>
            </a:r>
            <a:endParaRPr sz="10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Patient-reported outcomes</a:t>
            </a:r>
            <a:endParaRPr sz="10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Comparative effectiveness research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