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63" r:id="rId8"/>
    <p:sldId id="257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6001-26F0-4010-9BB8-F556B0D1E09B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F068-674D-498A-8AEF-4F7FD0BBFF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6001-26F0-4010-9BB8-F556B0D1E09B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F068-674D-498A-8AEF-4F7FD0BBFF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6001-26F0-4010-9BB8-F556B0D1E09B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F068-674D-498A-8AEF-4F7FD0BBFF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6001-26F0-4010-9BB8-F556B0D1E09B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F068-674D-498A-8AEF-4F7FD0BBFF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6001-26F0-4010-9BB8-F556B0D1E09B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F068-674D-498A-8AEF-4F7FD0BBFF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6001-26F0-4010-9BB8-F556B0D1E09B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F068-674D-498A-8AEF-4F7FD0BBFF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6001-26F0-4010-9BB8-F556B0D1E09B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F068-674D-498A-8AEF-4F7FD0BBFF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6001-26F0-4010-9BB8-F556B0D1E09B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F068-674D-498A-8AEF-4F7FD0BBFF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6001-26F0-4010-9BB8-F556B0D1E09B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F068-674D-498A-8AEF-4F7FD0BBFF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6001-26F0-4010-9BB8-F556B0D1E09B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F068-674D-498A-8AEF-4F7FD0BBFF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6001-26F0-4010-9BB8-F556B0D1E09B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F068-674D-498A-8AEF-4F7FD0BBFF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B6001-26F0-4010-9BB8-F556B0D1E09B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5F068-674D-498A-8AEF-4F7FD0BBFF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blob:https://web.whatsapp.com/532273b3-73b1-43e6-9d10-6ac888fde8c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blob:https://web.whatsapp.com/532273b3-73b1-43e6-9d10-6ac888fde8c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blob:https://web.whatsapp.com/532273b3-73b1-43e6-9d10-6ac888fde8c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blob:https://web.whatsapp.com/532273b3-73b1-43e6-9d10-6ac888fde8c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AutoShape 10" descr="blob:https://web.whatsapp.com/532273b3-73b1-43e6-9d10-6ac888fde8c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AutoShape 12" descr="blob:https://web.whatsapp.com/532273b3-73b1-43e6-9d10-6ac888fde8c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AutoShape 14" descr="blob:https://web.whatsapp.com/532273b3-73b1-43e6-9d10-6ac888fde8c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0" name="AutoShape 16" descr="blob:https://web.whatsapp.com/532273b3-73b1-43e6-9d10-6ac888fde8c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2" name="AutoShape 18" descr="blob:https://web.whatsapp.com/532273b3-73b1-43e6-9d10-6ac888fde8c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" name="AutoShape 20" descr="blob:https://web.whatsapp.com/532273b3-73b1-43e6-9d10-6ac888fde8c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6" name="AutoShape 22" descr="blob:https://web.whatsapp.com/532273b3-73b1-43e6-9d10-6ac888fde8c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AutoShape 24" descr="blob:https://web.whatsapp.com/532273b3-73b1-43e6-9d10-6ac888fde8c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85800" y="22098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Rachana</a:t>
            </a:r>
            <a:r>
              <a:rPr lang="en-US" dirty="0" smtClean="0"/>
              <a:t> </a:t>
            </a:r>
            <a:r>
              <a:rPr lang="en-US" dirty="0" err="1" smtClean="0"/>
              <a:t>Rani</a:t>
            </a:r>
            <a:r>
              <a:rPr lang="en-US" dirty="0" smtClean="0"/>
              <a:t>! IMT was a good and warm place for me because of a small bunch of people, which </a:t>
            </a:r>
            <a:r>
              <a:rPr lang="en-US" dirty="0" smtClean="0"/>
              <a:t>of course </a:t>
            </a:r>
            <a:r>
              <a:rPr lang="en-US" dirty="0" smtClean="0"/>
              <a:t>includes you. The classes, the exams, ALCOM, all of it wouldn't  have been the same without you. Thanks for taking care of me like an elder sister when I needed it the most. Will respect you and love you always</a:t>
            </a:r>
            <a:r>
              <a:rPr lang="en-US" dirty="0" smtClean="0"/>
              <a:t>. A </a:t>
            </a:r>
            <a:r>
              <a:rPr lang="en-US" dirty="0" err="1" smtClean="0"/>
              <a:t>hugeeeee</a:t>
            </a:r>
            <a:r>
              <a:rPr lang="en-US" dirty="0" smtClean="0"/>
              <a:t> Congratulations  to you and </a:t>
            </a:r>
            <a:r>
              <a:rPr lang="en-US" dirty="0" err="1" smtClean="0"/>
              <a:t>Jeetu</a:t>
            </a:r>
            <a:r>
              <a:rPr lang="en-US" dirty="0" smtClean="0"/>
              <a:t> on your big </a:t>
            </a:r>
            <a:r>
              <a:rPr lang="en-US" dirty="0" smtClean="0"/>
              <a:t>day. A </a:t>
            </a:r>
            <a:r>
              <a:rPr lang="en-US" dirty="0" smtClean="0"/>
              <a:t>message to </a:t>
            </a:r>
            <a:r>
              <a:rPr lang="en-US" dirty="0" err="1" smtClean="0"/>
              <a:t>Jeetu</a:t>
            </a:r>
            <a:r>
              <a:rPr lang="en-US" dirty="0" smtClean="0"/>
              <a:t>- You inspire the other guys in our group to never lose hope</a:t>
            </a:r>
            <a:r>
              <a:rPr lang="en-US" dirty="0" smtClean="0"/>
              <a:t>😝 One </a:t>
            </a:r>
            <a:r>
              <a:rPr lang="en-US" dirty="0" smtClean="0"/>
              <a:t>day or the other, the dreams do come true!!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8200" y="1066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Richa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Rachana</a:t>
            </a:r>
            <a:r>
              <a:rPr lang="en-US" dirty="0" smtClean="0"/>
              <a:t> &amp; </a:t>
            </a:r>
            <a:r>
              <a:rPr lang="en-US" smtClean="0"/>
              <a:t>Jeetu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Thank you </a:t>
            </a:r>
            <a:r>
              <a:rPr lang="en-US" dirty="0" smtClean="0"/>
              <a:t>for bringing the right balance of sugar</a:t>
            </a:r>
            <a:r>
              <a:rPr lang="en-US" dirty="0" smtClean="0"/>
              <a:t>, spice </a:t>
            </a:r>
            <a:r>
              <a:rPr lang="en-US" dirty="0" smtClean="0"/>
              <a:t>and everything nice to my life and brighten up each day with your smile</a:t>
            </a:r>
            <a:r>
              <a:rPr lang="en-US" dirty="0" smtClean="0"/>
              <a:t>! My </a:t>
            </a:r>
            <a:r>
              <a:rPr lang="en-US" dirty="0" smtClean="0"/>
              <a:t>golden sassy girl!  &lt;3</a:t>
            </a:r>
          </a:p>
          <a:p>
            <a:endParaRPr lang="en-US" dirty="0"/>
          </a:p>
          <a:p>
            <a:r>
              <a:rPr lang="en-US" dirty="0" smtClean="0"/>
              <a:t>Out of all the things </a:t>
            </a:r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 smtClean="0"/>
              <a:t>have let in my life</a:t>
            </a:r>
            <a:r>
              <a:rPr lang="en-US" dirty="0" smtClean="0"/>
              <a:t>, you </a:t>
            </a:r>
            <a:r>
              <a:rPr lang="en-US" dirty="0" smtClean="0"/>
              <a:t>are the sweetest adorable angel</a:t>
            </a:r>
            <a:r>
              <a:rPr lang="en-US" dirty="0" smtClean="0"/>
              <a:t>. You </a:t>
            </a:r>
            <a:r>
              <a:rPr lang="en-US" dirty="0" smtClean="0"/>
              <a:t>made it a ride worthwhile. </a:t>
            </a:r>
            <a:r>
              <a:rPr lang="en-US" dirty="0" smtClean="0"/>
              <a:t>Thank you </a:t>
            </a:r>
            <a:r>
              <a:rPr lang="en-US" dirty="0" smtClean="0"/>
              <a:t>for making a me feel at home.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Abhishek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27483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 hope you know that we, all of your friends and well-wishers, have been impatiently and eagerly waiting for this special day to come. We hope that today (and the rest of your lives together) is nothing but a grand success. We hope that this special day will give you many fond memories to remember for years to come. Congrats!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Harsh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227483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Whenever in </a:t>
            </a:r>
            <a:r>
              <a:rPr lang="en-US" dirty="0" err="1" smtClean="0"/>
              <a:t>problem,the</a:t>
            </a:r>
            <a:r>
              <a:rPr lang="en-US" dirty="0" smtClean="0"/>
              <a:t> </a:t>
            </a:r>
            <a:r>
              <a:rPr lang="en-US" dirty="0" err="1" smtClean="0"/>
              <a:t>grrom</a:t>
            </a:r>
            <a:r>
              <a:rPr lang="en-US" dirty="0" smtClean="0"/>
              <a:t> always said to me “Its Okay” </a:t>
            </a:r>
            <a:r>
              <a:rPr lang="en-US" dirty="0" err="1" smtClean="0"/>
              <a:t>Jeetu</a:t>
            </a:r>
            <a:r>
              <a:rPr lang="en-US" dirty="0" smtClean="0"/>
              <a:t> has got witty replies and savage roasts from </a:t>
            </a:r>
            <a:r>
              <a:rPr lang="en-US" dirty="0" err="1" smtClean="0"/>
              <a:t>me.If</a:t>
            </a:r>
            <a:r>
              <a:rPr lang="en-US" dirty="0" smtClean="0"/>
              <a:t> he </a:t>
            </a:r>
            <a:r>
              <a:rPr lang="en-US" dirty="0" err="1" smtClean="0"/>
              <a:t>hadnt</a:t>
            </a:r>
            <a:r>
              <a:rPr lang="en-US" dirty="0" smtClean="0"/>
              <a:t> till now , its because of </a:t>
            </a:r>
            <a:r>
              <a:rPr lang="en-US" dirty="0" err="1" smtClean="0"/>
              <a:t>Thareja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Adwaith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227483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Representing the bride and groom from the South </a:t>
            </a:r>
            <a:r>
              <a:rPr lang="en-US" dirty="0" err="1" smtClean="0"/>
              <a:t>Side.Here</a:t>
            </a:r>
            <a:r>
              <a:rPr lang="en-US" dirty="0" smtClean="0"/>
              <a:t> to witness an "official" out-of-friend-zone moments.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Amit</a:t>
            </a:r>
            <a:r>
              <a:rPr lang="en-US" dirty="0" smtClean="0"/>
              <a:t> </a:t>
            </a:r>
            <a:r>
              <a:rPr lang="en-US" dirty="0" err="1" smtClean="0"/>
              <a:t>Modi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227483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Dulha</a:t>
            </a:r>
            <a:r>
              <a:rPr lang="en-US" dirty="0" smtClean="0"/>
              <a:t> ka </a:t>
            </a:r>
            <a:r>
              <a:rPr lang="en-US" dirty="0" err="1" smtClean="0"/>
              <a:t>kareebi</a:t>
            </a:r>
            <a:r>
              <a:rPr lang="en-US" dirty="0" smtClean="0"/>
              <a:t> </a:t>
            </a:r>
            <a:r>
              <a:rPr lang="en-US" dirty="0" err="1" smtClean="0"/>
              <a:t>yaar,dosti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humari</a:t>
            </a:r>
            <a:r>
              <a:rPr lang="en-US" dirty="0" smtClean="0"/>
              <a:t> </a:t>
            </a:r>
            <a:r>
              <a:rPr lang="en-US" dirty="0" err="1" smtClean="0"/>
              <a:t>misaal.Baratiyo</a:t>
            </a:r>
            <a:r>
              <a:rPr lang="en-US" dirty="0" smtClean="0"/>
              <a:t> ka </a:t>
            </a:r>
            <a:r>
              <a:rPr lang="en-US" dirty="0" err="1" smtClean="0"/>
              <a:t>khaas</a:t>
            </a:r>
            <a:r>
              <a:rPr lang="en-US" dirty="0" smtClean="0"/>
              <a:t> ,</a:t>
            </a:r>
            <a:r>
              <a:rPr lang="en-US" dirty="0" err="1" smtClean="0"/>
              <a:t>kuch</a:t>
            </a:r>
            <a:r>
              <a:rPr lang="en-US" dirty="0" smtClean="0"/>
              <a:t> </a:t>
            </a:r>
            <a:r>
              <a:rPr lang="en-US" dirty="0" err="1" smtClean="0"/>
              <a:t>nirala</a:t>
            </a:r>
            <a:r>
              <a:rPr lang="en-US" dirty="0" smtClean="0"/>
              <a:t> h </a:t>
            </a:r>
            <a:r>
              <a:rPr lang="en-US" dirty="0" err="1" smtClean="0"/>
              <a:t>humara</a:t>
            </a:r>
            <a:r>
              <a:rPr lang="en-US" dirty="0" smtClean="0"/>
              <a:t> </a:t>
            </a:r>
            <a:r>
              <a:rPr lang="en-US" dirty="0" err="1" smtClean="0"/>
              <a:t>andaaz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Abbas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227483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Doston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duaaon</a:t>
            </a:r>
            <a:r>
              <a:rPr lang="en-US" dirty="0" smtClean="0"/>
              <a:t> </a:t>
            </a:r>
            <a:r>
              <a:rPr lang="en-US" dirty="0" err="1" smtClean="0"/>
              <a:t>mein</a:t>
            </a:r>
            <a:r>
              <a:rPr lang="en-US" dirty="0" smtClean="0"/>
              <a:t> </a:t>
            </a:r>
            <a:r>
              <a:rPr lang="en-US" dirty="0" err="1" smtClean="0"/>
              <a:t>aur</a:t>
            </a:r>
            <a:r>
              <a:rPr lang="en-US" dirty="0" smtClean="0"/>
              <a:t> </a:t>
            </a:r>
            <a:r>
              <a:rPr lang="en-US" dirty="0" err="1" smtClean="0"/>
              <a:t>dushmano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khauf</a:t>
            </a:r>
            <a:r>
              <a:rPr lang="en-US" dirty="0" smtClean="0"/>
              <a:t> </a:t>
            </a:r>
            <a:r>
              <a:rPr lang="en-US" dirty="0" err="1" smtClean="0"/>
              <a:t>mein</a:t>
            </a:r>
            <a:r>
              <a:rPr lang="en-US" dirty="0" smtClean="0"/>
              <a:t>... </a:t>
            </a:r>
            <a:r>
              <a:rPr lang="en-US" dirty="0" err="1" smtClean="0"/>
              <a:t>Humesha</a:t>
            </a:r>
            <a:r>
              <a:rPr lang="en-US" dirty="0" smtClean="0"/>
              <a:t> </a:t>
            </a:r>
            <a:r>
              <a:rPr lang="en-US" dirty="0" err="1" smtClean="0"/>
              <a:t>zinda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Rachana</a:t>
            </a:r>
            <a:r>
              <a:rPr lang="en-US" dirty="0" smtClean="0"/>
              <a:t>- </a:t>
            </a:r>
            <a:r>
              <a:rPr lang="en-US" dirty="0" err="1" smtClean="0"/>
              <a:t>humaari</a:t>
            </a:r>
            <a:r>
              <a:rPr lang="en-US" dirty="0" smtClean="0"/>
              <a:t> </a:t>
            </a:r>
            <a:r>
              <a:rPr lang="en-US" dirty="0" err="1" smtClean="0"/>
              <a:t>khoobsurat</a:t>
            </a:r>
            <a:r>
              <a:rPr lang="en-US" dirty="0" smtClean="0"/>
              <a:t> kali ka </a:t>
            </a:r>
            <a:r>
              <a:rPr lang="en-US" dirty="0" err="1" smtClean="0"/>
              <a:t>khyaal</a:t>
            </a:r>
            <a:r>
              <a:rPr lang="en-US" dirty="0" smtClean="0"/>
              <a:t> </a:t>
            </a:r>
            <a:r>
              <a:rPr lang="en-US" dirty="0" err="1" smtClean="0"/>
              <a:t>rakhna</a:t>
            </a:r>
            <a:r>
              <a:rPr lang="en-US" dirty="0" smtClean="0"/>
              <a:t>.. </a:t>
            </a:r>
            <a:r>
              <a:rPr lang="en-US" dirty="0" err="1" smtClean="0"/>
              <a:t>Aur</a:t>
            </a:r>
            <a:r>
              <a:rPr lang="en-US" dirty="0" smtClean="0"/>
              <a:t> </a:t>
            </a:r>
            <a:r>
              <a:rPr lang="en-US" dirty="0" err="1" smtClean="0"/>
              <a:t>Jeetu</a:t>
            </a:r>
            <a:r>
              <a:rPr lang="en-US" dirty="0" smtClean="0"/>
              <a:t>- </a:t>
            </a:r>
            <a:r>
              <a:rPr lang="en-US" dirty="0" err="1" smtClean="0"/>
              <a:t>sada</a:t>
            </a:r>
            <a:r>
              <a:rPr lang="en-US" dirty="0" smtClean="0"/>
              <a:t> </a:t>
            </a:r>
            <a:r>
              <a:rPr lang="en-US" dirty="0" err="1" smtClean="0"/>
              <a:t>suhaagan</a:t>
            </a:r>
            <a:r>
              <a:rPr lang="en-US" dirty="0" smtClean="0"/>
              <a:t> </a:t>
            </a:r>
            <a:r>
              <a:rPr lang="en-US" dirty="0" err="1" smtClean="0"/>
              <a:t>raho</a:t>
            </a:r>
            <a:r>
              <a:rPr lang="en-US" dirty="0" smtClean="0"/>
              <a:t>..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Ankit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227483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In happiness or in sadness, you are my go-to people and now I can reach you both at one place. 😝 I' m so happy to call you both my friends. Congratulations!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36220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 have known you both separately and I have known you both together, you guys are the perfect complements of each other. Together may you always stay strong! I wish you all the best for this new journey. Can't be any happier ❤️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066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Tejas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362200"/>
            <a:ext cx="6400800" cy="1752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Glad you guys have found a common </a:t>
            </a:r>
            <a:r>
              <a:rPr lang="en-US" dirty="0" smtClean="0"/>
              <a:t>ground. We </a:t>
            </a:r>
            <a:r>
              <a:rPr lang="en-US" dirty="0" smtClean="0"/>
              <a:t>are so psyched that you guys have found where you </a:t>
            </a:r>
            <a:r>
              <a:rPr lang="en-US" dirty="0" smtClean="0"/>
              <a:t>belong. And </a:t>
            </a:r>
            <a:r>
              <a:rPr lang="en-US" dirty="0" smtClean="0"/>
              <a:t>we are sure that you both will keep on strong......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066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Sumant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470</Words>
  <Application>Microsoft Office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Abhishek</vt:lpstr>
      <vt:lpstr>Harsh</vt:lpstr>
      <vt:lpstr>Adwaith</vt:lpstr>
      <vt:lpstr>Amit Modi</vt:lpstr>
      <vt:lpstr>Abbas</vt:lpstr>
      <vt:lpstr>Ankit</vt:lpstr>
      <vt:lpstr>PowerPoint Presentation</vt:lpstr>
      <vt:lpstr>PowerPoint Presentation</vt:lpstr>
      <vt:lpstr>Rachana &amp; Jeetu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Indrajit Dasgupta</cp:lastModifiedBy>
  <cp:revision>8</cp:revision>
  <dcterms:created xsi:type="dcterms:W3CDTF">2020-06-25T15:14:52Z</dcterms:created>
  <dcterms:modified xsi:type="dcterms:W3CDTF">2020-06-25T16:54:28Z</dcterms:modified>
</cp:coreProperties>
</file>