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1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6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4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7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80886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9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2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1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1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7DDD-8CCB-48F5-A21A-B51DD4B02BB2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67729"/>
              </p:ext>
            </p:extLst>
          </p:nvPr>
        </p:nvGraphicFramePr>
        <p:xfrm>
          <a:off x="1465876" y="2287195"/>
          <a:ext cx="9842204" cy="3138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61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579744">
                  <a:extLst>
                    <a:ext uri="{9D8B030D-6E8A-4147-A177-3AD203B41FA5}">
                      <a16:colId xmlns:a16="http://schemas.microsoft.com/office/drawing/2014/main" val="1650167457"/>
                    </a:ext>
                  </a:extLst>
                </a:gridCol>
                <a:gridCol w="484359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9805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5280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15-Feb-2025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09:30 AM – 10:30 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5280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22-Feb-2025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09:30 AM – 10:30 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5280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01-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09:30 AM – 10:30 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5280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08-Mar-2025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09:30 AM – 10:30 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5280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15-Mar-2025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09:30 AM – 10:30 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SQL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2479040" y="863600"/>
            <a:ext cx="7233920" cy="579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REVIEW MEETING TIMELINES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E2906-DD08-349E-8CB4-A26A933B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5" b="26604"/>
          <a:stretch/>
        </p:blipFill>
        <p:spPr>
          <a:xfrm>
            <a:off x="10207687" y="6315429"/>
            <a:ext cx="1824364" cy="5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195</TotalTime>
  <Words>63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Excelr Solutuons</dc:creator>
  <cp:lastModifiedBy>Excelr Solutuons</cp:lastModifiedBy>
  <cp:revision>12</cp:revision>
  <dcterms:created xsi:type="dcterms:W3CDTF">2024-11-22T04:33:07Z</dcterms:created>
  <dcterms:modified xsi:type="dcterms:W3CDTF">2025-02-15T06:31:31Z</dcterms:modified>
</cp:coreProperties>
</file>