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7" r:id="rId3"/>
    <p:sldId id="259" r:id="rId4"/>
    <p:sldId id="262" r:id="rId5"/>
    <p:sldId id="277" r:id="rId6"/>
    <p:sldId id="282" r:id="rId7"/>
    <p:sldId id="280" r:id="rId8"/>
    <p:sldId id="283" r:id="rId9"/>
    <p:sldId id="291" r:id="rId10"/>
    <p:sldId id="286" r:id="rId11"/>
    <p:sldId id="287" r:id="rId12"/>
    <p:sldId id="28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BA46971-F11F-4D83-887B-61A302A9074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52AEBE2-8A59-4ECF-B5C0-B2C1FF8007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85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6971-F11F-4D83-887B-61A302A9074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EBE2-8A59-4ECF-B5C0-B2C1FF80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0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6971-F11F-4D83-887B-61A302A9074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EBE2-8A59-4ECF-B5C0-B2C1FF8007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986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6971-F11F-4D83-887B-61A302A9074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EBE2-8A59-4ECF-B5C0-B2C1FF80079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025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6971-F11F-4D83-887B-61A302A9074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EBE2-8A59-4ECF-B5C0-B2C1FF80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0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6971-F11F-4D83-887B-61A302A9074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EBE2-8A59-4ECF-B5C0-B2C1FF80079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154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6971-F11F-4D83-887B-61A302A9074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EBE2-8A59-4ECF-B5C0-B2C1FF8007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414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6971-F11F-4D83-887B-61A302A9074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EBE2-8A59-4ECF-B5C0-B2C1FF80079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221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6971-F11F-4D83-887B-61A302A9074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EBE2-8A59-4ECF-B5C0-B2C1FF80079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5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6971-F11F-4D83-887B-61A302A9074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EBE2-8A59-4ECF-B5C0-B2C1FF80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7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6971-F11F-4D83-887B-61A302A9074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EBE2-8A59-4ECF-B5C0-B2C1FF80079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41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6971-F11F-4D83-887B-61A302A9074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EBE2-8A59-4ECF-B5C0-B2C1FF80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6971-F11F-4D83-887B-61A302A9074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EBE2-8A59-4ECF-B5C0-B2C1FF80079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16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6971-F11F-4D83-887B-61A302A9074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EBE2-8A59-4ECF-B5C0-B2C1FF80079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44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6971-F11F-4D83-887B-61A302A9074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EBE2-8A59-4ECF-B5C0-B2C1FF80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4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6971-F11F-4D83-887B-61A302A9074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EBE2-8A59-4ECF-B5C0-B2C1FF80079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95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6971-F11F-4D83-887B-61A302A9074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EBE2-8A59-4ECF-B5C0-B2C1FF80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A46971-F11F-4D83-887B-61A302A9074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2AEBE2-8A59-4ECF-B5C0-B2C1FF80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2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1CC631E9-1559-4F34-AB4F-6BC54496E08A}"/>
              </a:ext>
            </a:extLst>
          </p:cNvPr>
          <p:cNvSpPr txBox="1">
            <a:spLocks/>
          </p:cNvSpPr>
          <p:nvPr/>
        </p:nvSpPr>
        <p:spPr>
          <a:xfrm>
            <a:off x="1524000" y="584895"/>
            <a:ext cx="9144000" cy="16875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Traffic Signal Violation Detection System</a:t>
            </a:r>
            <a:endParaRPr lang="en-US" sz="4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D4534A-7BE3-4E3C-8667-0D89A3EDEBF5}"/>
              </a:ext>
            </a:extLst>
          </p:cNvPr>
          <p:cNvSpPr/>
          <p:nvPr/>
        </p:nvSpPr>
        <p:spPr>
          <a:xfrm>
            <a:off x="10668000" y="6115050"/>
            <a:ext cx="381000" cy="371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ll MT" panose="02020503060305020303" pitchFamily="18" charset="0"/>
              </a:rPr>
              <a:t>1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03E6206-C6CD-4CB6-B9CD-069D200494B7}"/>
              </a:ext>
            </a:extLst>
          </p:cNvPr>
          <p:cNvSpPr txBox="1">
            <a:spLocks/>
          </p:cNvSpPr>
          <p:nvPr/>
        </p:nvSpPr>
        <p:spPr>
          <a:xfrm>
            <a:off x="1752599" y="2678934"/>
            <a:ext cx="5576999" cy="14267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 </a:t>
            </a:r>
          </a:p>
          <a:p>
            <a:pPr algn="ctr"/>
            <a:endParaRPr lang="en-US" sz="4800" b="1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8887BD5B-A4A3-4565-BBEF-6AC0D4E1C118}"/>
              </a:ext>
            </a:extLst>
          </p:cNvPr>
          <p:cNvSpPr txBox="1">
            <a:spLocks/>
          </p:cNvSpPr>
          <p:nvPr/>
        </p:nvSpPr>
        <p:spPr>
          <a:xfrm>
            <a:off x="4695107" y="2127720"/>
            <a:ext cx="4104401" cy="25291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Presented By-</a:t>
            </a:r>
            <a:endParaRPr lang="en-US" sz="2400" b="1" dirty="0"/>
          </a:p>
          <a:p>
            <a:r>
              <a:rPr lang="en-US" sz="2400" b="1" dirty="0"/>
              <a:t>Shripoorna Praveen Katageri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0CB05795-000C-435D-AA4D-C6B1F138DFEC}"/>
              </a:ext>
            </a:extLst>
          </p:cNvPr>
          <p:cNvSpPr txBox="1">
            <a:spLocks/>
          </p:cNvSpPr>
          <p:nvPr/>
        </p:nvSpPr>
        <p:spPr>
          <a:xfrm>
            <a:off x="2067650" y="4732530"/>
            <a:ext cx="8717205" cy="129374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6342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390559-7BA4-413C-A186-5847529CE660}"/>
              </a:ext>
            </a:extLst>
          </p:cNvPr>
          <p:cNvSpPr txBox="1"/>
          <p:nvPr/>
        </p:nvSpPr>
        <p:spPr>
          <a:xfrm>
            <a:off x="424313" y="348706"/>
            <a:ext cx="8302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/>
              <a:t>Implementation </a:t>
            </a:r>
            <a:r>
              <a:rPr lang="en-GB" sz="4400" dirty="0"/>
              <a:t>(Cont.)</a:t>
            </a:r>
            <a:r>
              <a:rPr lang="en-GB" sz="4400" b="1" dirty="0"/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A83F08-EF00-4AD1-AEBB-41CB9574CDDF}"/>
              </a:ext>
            </a:extLst>
          </p:cNvPr>
          <p:cNvSpPr/>
          <p:nvPr/>
        </p:nvSpPr>
        <p:spPr>
          <a:xfrm>
            <a:off x="10667999" y="6000750"/>
            <a:ext cx="523875" cy="4857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ell MT" panose="02020503060305020303" pitchFamily="18" charset="0"/>
              </a:rPr>
              <a:t>16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320E77-5FA2-4B3C-B0CA-0FB118F222C8}"/>
              </a:ext>
            </a:extLst>
          </p:cNvPr>
          <p:cNvSpPr txBox="1">
            <a:spLocks/>
          </p:cNvSpPr>
          <p:nvPr/>
        </p:nvSpPr>
        <p:spPr>
          <a:xfrm>
            <a:off x="4477126" y="5163338"/>
            <a:ext cx="3237746" cy="6426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Preview Loaded for specific video footage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84A1EB-6392-44ED-8D18-9409DBDC4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970" y="1452762"/>
            <a:ext cx="5812059" cy="3496686"/>
          </a:xfrm>
        </p:spPr>
      </p:pic>
    </p:spTree>
    <p:extLst>
      <p:ext uri="{BB962C8B-B14F-4D97-AF65-F5344CB8AC3E}">
        <p14:creationId xmlns:p14="http://schemas.microsoft.com/office/powerpoint/2010/main" val="384598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390559-7BA4-413C-A186-5847529CE660}"/>
              </a:ext>
            </a:extLst>
          </p:cNvPr>
          <p:cNvSpPr txBox="1"/>
          <p:nvPr/>
        </p:nvSpPr>
        <p:spPr>
          <a:xfrm>
            <a:off x="424313" y="348706"/>
            <a:ext cx="8302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/>
              <a:t>Implementation </a:t>
            </a:r>
            <a:r>
              <a:rPr lang="en-GB" sz="4400" dirty="0"/>
              <a:t>(Cont.)</a:t>
            </a:r>
            <a:r>
              <a:rPr lang="en-GB" sz="4400" b="1" dirty="0"/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A83F08-EF00-4AD1-AEBB-41CB9574CDDF}"/>
              </a:ext>
            </a:extLst>
          </p:cNvPr>
          <p:cNvSpPr/>
          <p:nvPr/>
        </p:nvSpPr>
        <p:spPr>
          <a:xfrm>
            <a:off x="10667999" y="6000750"/>
            <a:ext cx="523875" cy="4857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ell MT" panose="02020503060305020303" pitchFamily="18" charset="0"/>
              </a:rPr>
              <a:t>17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81D28C-3CC3-4A7F-93FB-12549ED53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42" y="1436374"/>
            <a:ext cx="5383614" cy="372155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9C5B1C-FC9F-404C-B559-7880C9BC7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37" y="1436375"/>
            <a:ext cx="5557421" cy="372155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D02243-95C4-46B0-A432-A9BDB8493FF4}"/>
              </a:ext>
            </a:extLst>
          </p:cNvPr>
          <p:cNvSpPr txBox="1">
            <a:spLocks/>
          </p:cNvSpPr>
          <p:nvPr/>
        </p:nvSpPr>
        <p:spPr>
          <a:xfrm>
            <a:off x="4477127" y="5421624"/>
            <a:ext cx="3237746" cy="7694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Region of Interest</a:t>
            </a:r>
          </a:p>
          <a:p>
            <a:pPr marL="0" indent="0" algn="ctr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(Drawing Signal Line)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82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390559-7BA4-413C-A186-5847529CE660}"/>
              </a:ext>
            </a:extLst>
          </p:cNvPr>
          <p:cNvSpPr txBox="1"/>
          <p:nvPr/>
        </p:nvSpPr>
        <p:spPr>
          <a:xfrm>
            <a:off x="2190969" y="438430"/>
            <a:ext cx="8302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/>
              <a:t> Future Implementation </a:t>
            </a:r>
            <a:r>
              <a:rPr lang="en-GB" sz="4400" dirty="0"/>
              <a:t>(Cont.)</a:t>
            </a:r>
            <a:r>
              <a:rPr lang="en-GB" sz="4400" b="1" dirty="0"/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A83F08-EF00-4AD1-AEBB-41CB9574CDDF}"/>
              </a:ext>
            </a:extLst>
          </p:cNvPr>
          <p:cNvSpPr/>
          <p:nvPr/>
        </p:nvSpPr>
        <p:spPr>
          <a:xfrm>
            <a:off x="10667999" y="6000750"/>
            <a:ext cx="523875" cy="4857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ell MT" panose="02020503060305020303" pitchFamily="18" charset="0"/>
              </a:rPr>
              <a:t>18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320E77-5FA2-4B3C-B0CA-0FB118F222C8}"/>
              </a:ext>
            </a:extLst>
          </p:cNvPr>
          <p:cNvSpPr txBox="1">
            <a:spLocks/>
          </p:cNvSpPr>
          <p:nvPr/>
        </p:nvSpPr>
        <p:spPr>
          <a:xfrm>
            <a:off x="4477125" y="5422871"/>
            <a:ext cx="3237746" cy="8207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Final Output</a:t>
            </a:r>
          </a:p>
          <a:p>
            <a:pPr marL="0" indent="0" algn="ctr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(on each frame)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DE5B9B-2C2E-45D2-825E-292D0582C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995" y="1207871"/>
            <a:ext cx="6720005" cy="4125276"/>
          </a:xfrm>
        </p:spPr>
      </p:pic>
    </p:spTree>
    <p:extLst>
      <p:ext uri="{BB962C8B-B14F-4D97-AF65-F5344CB8AC3E}">
        <p14:creationId xmlns:p14="http://schemas.microsoft.com/office/powerpoint/2010/main" val="243196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F93767-2DDB-43A5-BF79-ED24E52220B3}"/>
              </a:ext>
            </a:extLst>
          </p:cNvPr>
          <p:cNvSpPr txBox="1"/>
          <p:nvPr/>
        </p:nvSpPr>
        <p:spPr>
          <a:xfrm>
            <a:off x="599660" y="2232855"/>
            <a:ext cx="109926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THANK YOU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75EAF5-2FDB-40C0-81C3-774535E947E6}"/>
              </a:ext>
            </a:extLst>
          </p:cNvPr>
          <p:cNvSpPr/>
          <p:nvPr/>
        </p:nvSpPr>
        <p:spPr>
          <a:xfrm>
            <a:off x="10674626" y="6090201"/>
            <a:ext cx="517248" cy="4857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ell MT" panose="02020503060305020303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91738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167F9F65-DBF4-4850-9EC4-99C5EA6242C1}"/>
              </a:ext>
            </a:extLst>
          </p:cNvPr>
          <p:cNvSpPr/>
          <p:nvPr/>
        </p:nvSpPr>
        <p:spPr>
          <a:xfrm>
            <a:off x="10668000" y="6115050"/>
            <a:ext cx="381000" cy="371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E86693-1D01-443D-AA83-B699EB3A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3478"/>
            <a:ext cx="10515600" cy="1325563"/>
          </a:xfrm>
        </p:spPr>
        <p:txBody>
          <a:bodyPr/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E74BE60-7CAC-4745-A815-F38BA931B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Automate traffic signal violation detection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Make it easy for the traffic police department to monitor the traffic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Detecting and tracking the vehicle and their activities accurately</a:t>
            </a:r>
          </a:p>
        </p:txBody>
      </p:sp>
    </p:spTree>
    <p:extLst>
      <p:ext uri="{BB962C8B-B14F-4D97-AF65-F5344CB8AC3E}">
        <p14:creationId xmlns:p14="http://schemas.microsoft.com/office/powerpoint/2010/main" val="61337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031A-393C-4366-8082-CCF0EBEB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3478"/>
            <a:ext cx="10515600" cy="1325563"/>
          </a:xfrm>
        </p:spPr>
        <p:txBody>
          <a:bodyPr/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931BD-643E-41D4-BC58-039438FB6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The System contains two main components –</a:t>
            </a:r>
          </a:p>
          <a:p>
            <a:pPr marL="0" indent="0">
              <a:buNone/>
            </a:pPr>
            <a:endParaRPr lang="en-US" sz="3200" dirty="0"/>
          </a:p>
          <a:p>
            <a:pPr lvl="0" fontAlgn="base"/>
            <a:r>
              <a:rPr lang="en-US" sz="3200" dirty="0"/>
              <a:t> Vehicle Detection Model (Raspberry Pi)</a:t>
            </a:r>
          </a:p>
          <a:p>
            <a:pPr lvl="0" fontAlgn="base"/>
            <a:r>
              <a:rPr lang="en-US" sz="3200" dirty="0"/>
              <a:t> Graphical User Interface (Matplotlib and Pandas </a:t>
            </a:r>
            <a:r>
              <a:rPr lang="en-US" sz="3200" dirty="0" err="1"/>
              <a:t>Dataframe</a:t>
            </a:r>
            <a:r>
              <a:rPr lang="en-US" sz="3200" dirty="0"/>
              <a:t>)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E83567-2D44-4592-84F3-9816555A7ED2}"/>
              </a:ext>
            </a:extLst>
          </p:cNvPr>
          <p:cNvSpPr/>
          <p:nvPr/>
        </p:nvSpPr>
        <p:spPr>
          <a:xfrm>
            <a:off x="10668000" y="6115050"/>
            <a:ext cx="381000" cy="371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ll MT" panose="02020503060305020303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4238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390559-7BA4-413C-A186-5847529CE660}"/>
              </a:ext>
            </a:extLst>
          </p:cNvPr>
          <p:cNvSpPr txBox="1"/>
          <p:nvPr/>
        </p:nvSpPr>
        <p:spPr>
          <a:xfrm>
            <a:off x="424313" y="787176"/>
            <a:ext cx="8302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/>
              <a:t>   Methodology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F0F885-9006-406F-B61F-A8AFA23C4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66" y="1799398"/>
            <a:ext cx="10926868" cy="47079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   Vehicle Classification: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object detection model (Raspberry Pi)is used to detect vehicles that violates the rules.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Features of the model: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time prediction at which violation happens.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 extractor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graph for the data collected</a:t>
            </a:r>
            <a:br>
              <a:rPr lang="en-US" dirty="0"/>
            </a:br>
            <a:endParaRPr lang="en-US" dirty="0"/>
          </a:p>
          <a:p>
            <a:pPr marL="0" indent="0" algn="just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7E0B3E-9150-45E6-AB47-E3C8139C380F}"/>
              </a:ext>
            </a:extLst>
          </p:cNvPr>
          <p:cNvSpPr/>
          <p:nvPr/>
        </p:nvSpPr>
        <p:spPr>
          <a:xfrm>
            <a:off x="10668000" y="6115050"/>
            <a:ext cx="381000" cy="371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ll MT" panose="02020503060305020303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4026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390559-7BA4-413C-A186-5847529CE660}"/>
              </a:ext>
            </a:extLst>
          </p:cNvPr>
          <p:cNvSpPr txBox="1"/>
          <p:nvPr/>
        </p:nvSpPr>
        <p:spPr>
          <a:xfrm>
            <a:off x="1667186" y="902585"/>
            <a:ext cx="8302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/>
              <a:t>Methodology </a:t>
            </a:r>
            <a:r>
              <a:rPr lang="en-GB" sz="4800" dirty="0"/>
              <a:t>(Cont.)</a:t>
            </a:r>
            <a:endParaRPr lang="en-GB" sz="48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F0F885-9006-406F-B61F-A8AFA23C4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636" y="1917576"/>
            <a:ext cx="10544420" cy="47051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Violation Detection:</a:t>
            </a:r>
          </a:p>
          <a:p>
            <a:r>
              <a:rPr lang="en-US" dirty="0"/>
              <a:t>The vehicles are detected using </a:t>
            </a:r>
            <a:r>
              <a:rPr lang="en-US" dirty="0" err="1"/>
              <a:t>raspberrypi</a:t>
            </a:r>
            <a:r>
              <a:rPr lang="en-US" dirty="0"/>
              <a:t> model. After detecting the vehicles through IR Sensors, violation cases are checked.</a:t>
            </a:r>
          </a:p>
          <a:p>
            <a:r>
              <a:rPr lang="en-US" dirty="0"/>
              <a:t>If any vehicle passes the traffic light in red state, violation happens. After detecting violation, the time is recorded at which the violation has occurred.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 algn="just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A83F08-EF00-4AD1-AEBB-41CB9574CDDF}"/>
              </a:ext>
            </a:extLst>
          </p:cNvPr>
          <p:cNvSpPr/>
          <p:nvPr/>
        </p:nvSpPr>
        <p:spPr>
          <a:xfrm>
            <a:off x="10667999" y="6000750"/>
            <a:ext cx="523875" cy="4857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ell MT" panose="02020503060305020303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7038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390559-7BA4-413C-A186-5847529CE660}"/>
              </a:ext>
            </a:extLst>
          </p:cNvPr>
          <p:cNvSpPr txBox="1"/>
          <p:nvPr/>
        </p:nvSpPr>
        <p:spPr>
          <a:xfrm>
            <a:off x="1418612" y="1390858"/>
            <a:ext cx="8302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/>
              <a:t>Implementation </a:t>
            </a:r>
            <a:r>
              <a:rPr lang="en-GB" sz="4800" dirty="0"/>
              <a:t>(Cont.)</a:t>
            </a:r>
            <a:r>
              <a:rPr lang="en-GB" sz="4800" b="1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F0F885-9006-406F-B61F-A8AFA23C4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751" y="2459115"/>
            <a:ext cx="10493405" cy="34534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Graphical User Interface:</a:t>
            </a:r>
          </a:p>
          <a:p>
            <a:pPr marL="0" indent="0">
              <a:buNone/>
            </a:pPr>
            <a:r>
              <a:rPr lang="en-US" dirty="0"/>
              <a:t> 1)pandas library to make use of </a:t>
            </a:r>
            <a:r>
              <a:rPr lang="en-US" dirty="0" err="1"/>
              <a:t>DataFrame</a:t>
            </a:r>
            <a:r>
              <a:rPr lang="en-US" dirty="0"/>
              <a:t> function to display a table of the collected data.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2)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matplotlib.pyplot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library to plot a graph of time of violations happened.</a:t>
            </a:r>
            <a:endParaRPr lang="en-GB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A83F08-EF00-4AD1-AEBB-41CB9574CDDF}"/>
              </a:ext>
            </a:extLst>
          </p:cNvPr>
          <p:cNvSpPr/>
          <p:nvPr/>
        </p:nvSpPr>
        <p:spPr>
          <a:xfrm>
            <a:off x="10667999" y="6000750"/>
            <a:ext cx="523875" cy="4857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ell MT" panose="02020503060305020303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21543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DC5F-A959-4AA5-B316-1636B536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9388"/>
            <a:ext cx="10515600" cy="863955"/>
          </a:xfrm>
        </p:spPr>
        <p:txBody>
          <a:bodyPr/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Graph Overview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D6D413-9D46-4B2D-85B1-2388DDBCF0E2}"/>
              </a:ext>
            </a:extLst>
          </p:cNvPr>
          <p:cNvSpPr/>
          <p:nvPr/>
        </p:nvSpPr>
        <p:spPr>
          <a:xfrm>
            <a:off x="10667999" y="6000750"/>
            <a:ext cx="523875" cy="4857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ell MT" panose="02020503060305020303" pitchFamily="18" charset="0"/>
              </a:rPr>
              <a:t>11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729455A-891A-432A-B227-8D42B675B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23" y="2448017"/>
            <a:ext cx="6230624" cy="368645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DD0821-8B6A-4E16-A5A4-845E70910A8B}"/>
              </a:ext>
            </a:extLst>
          </p:cNvPr>
          <p:cNvSpPr txBox="1"/>
          <p:nvPr/>
        </p:nvSpPr>
        <p:spPr>
          <a:xfrm>
            <a:off x="9641150" y="2920753"/>
            <a:ext cx="12251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Therefore we can observe most  violations happened between 9:30 to 12:00 </a:t>
            </a:r>
          </a:p>
        </p:txBody>
      </p:sp>
    </p:spTree>
    <p:extLst>
      <p:ext uri="{BB962C8B-B14F-4D97-AF65-F5344CB8AC3E}">
        <p14:creationId xmlns:p14="http://schemas.microsoft.com/office/powerpoint/2010/main" val="135090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390559-7BA4-413C-A186-5847529CE660}"/>
              </a:ext>
            </a:extLst>
          </p:cNvPr>
          <p:cNvSpPr txBox="1"/>
          <p:nvPr/>
        </p:nvSpPr>
        <p:spPr>
          <a:xfrm>
            <a:off x="424313" y="348706"/>
            <a:ext cx="8302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/>
              <a:t>Implementation </a:t>
            </a:r>
            <a:r>
              <a:rPr lang="en-GB" sz="4400" dirty="0"/>
              <a:t>(Cont.)</a:t>
            </a:r>
            <a:r>
              <a:rPr lang="en-GB" sz="4400" b="1" dirty="0"/>
              <a:t> 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E3560B3-F87E-4DBB-9746-84EC1A5DC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78" y="1302911"/>
            <a:ext cx="5112043" cy="3976915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320E77-5FA2-4B3C-B0CA-0FB118F222C8}"/>
              </a:ext>
            </a:extLst>
          </p:cNvPr>
          <p:cNvSpPr txBox="1">
            <a:spLocks/>
          </p:cNvSpPr>
          <p:nvPr/>
        </p:nvSpPr>
        <p:spPr>
          <a:xfrm>
            <a:off x="4678532" y="5321967"/>
            <a:ext cx="2705439" cy="139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Home Page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BC921-A5C1-4AD5-A951-4DFDC0DB8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94" y="1118147"/>
            <a:ext cx="10478610" cy="505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1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5E86693-1D01-443D-AA83-B699EB3A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3478"/>
            <a:ext cx="10515600" cy="1325563"/>
          </a:xfrm>
        </p:spPr>
        <p:txBody>
          <a:bodyPr/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Future Plan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E74BE60-7CAC-4745-A815-F38BA931B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Adding more sensors to predict more data such as speed, type of the vehicle.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Making this system more robust.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Adding Number Plate Detection.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Adding more traffic violation conditions.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531322-1947-465B-B597-18A16FD35601}"/>
              </a:ext>
            </a:extLst>
          </p:cNvPr>
          <p:cNvSpPr/>
          <p:nvPr/>
        </p:nvSpPr>
        <p:spPr>
          <a:xfrm>
            <a:off x="10667999" y="6000750"/>
            <a:ext cx="523875" cy="4857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ell MT" panose="02020503060305020303" pitchFamily="18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720053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689</TotalTime>
  <Words>322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Bell MT</vt:lpstr>
      <vt:lpstr>Calibri</vt:lpstr>
      <vt:lpstr>Garamond</vt:lpstr>
      <vt:lpstr>Wingdings</vt:lpstr>
      <vt:lpstr>Organic</vt:lpstr>
      <vt:lpstr>PowerPoint Presentation</vt:lpstr>
      <vt:lpstr>Objectives</vt:lpstr>
      <vt:lpstr>OVERVIEW</vt:lpstr>
      <vt:lpstr>PowerPoint Presentation</vt:lpstr>
      <vt:lpstr>PowerPoint Presentation</vt:lpstr>
      <vt:lpstr>PowerPoint Presentation</vt:lpstr>
      <vt:lpstr>Graph Overview</vt:lpstr>
      <vt:lpstr>PowerPoint Presentation</vt:lpstr>
      <vt:lpstr>Future Plan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ANMS</dc:creator>
  <cp:lastModifiedBy>Bharat katageri</cp:lastModifiedBy>
  <cp:revision>77</cp:revision>
  <dcterms:created xsi:type="dcterms:W3CDTF">2019-06-24T09:56:15Z</dcterms:created>
  <dcterms:modified xsi:type="dcterms:W3CDTF">2021-04-29T14:13:50Z</dcterms:modified>
</cp:coreProperties>
</file>