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3"/>
  </p:notesMasterIdLst>
  <p:handoutMasterIdLst>
    <p:handoutMasterId r:id="rId14"/>
  </p:handoutMasterIdLst>
  <p:sldIdLst>
    <p:sldId id="256" r:id="rId5"/>
    <p:sldId id="262" r:id="rId6"/>
    <p:sldId id="263" r:id="rId7"/>
    <p:sldId id="264" r:id="rId8"/>
    <p:sldId id="257"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lstStyle/>
        <a:p>
          <a:pPr>
            <a:lnSpc>
              <a:spcPct val="100000"/>
            </a:lnSpc>
          </a:pPr>
          <a:r>
            <a:rPr lang="en-US" dirty="0"/>
            <a:t>FILE</a:t>
          </a:r>
        </a:p>
      </dgm:t>
    </dgm:pt>
    <dgm:pt modelId="{0BEED663-FC38-4EAD-940F-4C475D2C87DB}" type="parTrans" cxnId="{C5E94186-9CB6-4C42-92B3-C546CC53A7B9}">
      <dgm:prSet/>
      <dgm:spPr/>
      <dgm:t>
        <a:bodyPr/>
        <a:lstStyle/>
        <a:p>
          <a:endParaRPr lang="en-US"/>
        </a:p>
      </dgm:t>
    </dgm:pt>
    <dgm:pt modelId="{808B76D0-8EC7-469A-93AC-7A6017188A9D}" type="sibTrans" cxnId="{C5E94186-9CB6-4C42-92B3-C546CC53A7B9}">
      <dgm:prSet/>
      <dgm:spPr/>
      <dgm:t>
        <a:bodyPr/>
        <a:lstStyle/>
        <a:p>
          <a:endParaRPr lang="en-US"/>
        </a:p>
      </dgm:t>
    </dgm:pt>
    <dgm:pt modelId="{4E8D2E69-0173-4BD3-B96A-7A9C5DD12B47}">
      <dgm:prSet/>
      <dgm:spPr/>
      <dgm:t>
        <a:bodyPr/>
        <a:lstStyle/>
        <a:p>
          <a:pPr>
            <a:lnSpc>
              <a:spcPct val="100000"/>
            </a:lnSpc>
          </a:pPr>
          <a:r>
            <a:rPr lang="en-US" dirty="0"/>
            <a:t>PROCESS</a:t>
          </a:r>
        </a:p>
      </dgm:t>
    </dgm:pt>
    <dgm:pt modelId="{B954BF22-E3B3-4A1C-802E-590228BE2D9C}" type="parTrans" cxnId="{0F866C41-EB5F-47BD-A2CD-A58671F15B67}">
      <dgm:prSet/>
      <dgm:spPr/>
      <dgm:t>
        <a:bodyPr/>
        <a:lstStyle/>
        <a:p>
          <a:endParaRPr lang="en-US"/>
        </a:p>
      </dgm:t>
    </dgm:pt>
    <dgm:pt modelId="{FEF1E80E-8A9E-4B0A-817C-2A4CFDCF3FB2}" type="sibTrans" cxnId="{0F866C41-EB5F-47BD-A2CD-A58671F15B67}">
      <dgm:prSet/>
      <dgm:spPr/>
      <dgm:t>
        <a:bodyPr/>
        <a:lstStyle/>
        <a:p>
          <a:endParaRPr lang="en-US"/>
        </a:p>
      </dgm:t>
    </dgm:pt>
    <dgm:pt modelId="{93A6A030-ABAB-4EFA-B539-0FDB3E07C1EF}">
      <dgm:prSet/>
      <dgm:spPr/>
      <dgm:t>
        <a:bodyPr/>
        <a:lstStyle/>
        <a:p>
          <a:pPr>
            <a:lnSpc>
              <a:spcPct val="100000"/>
            </a:lnSpc>
          </a:pPr>
          <a:r>
            <a:rPr lang="en-US" dirty="0"/>
            <a:t>INODE</a:t>
          </a:r>
        </a:p>
      </dgm:t>
    </dgm:pt>
    <dgm:pt modelId="{3D674B97-6DC6-4A12-85BA-0976D3064237}" type="parTrans" cxnId="{4B40C8DC-6B57-4F5B-8440-7241C649700B}">
      <dgm:prSet/>
      <dgm:spPr/>
      <dgm:t>
        <a:bodyPr/>
        <a:lstStyle/>
        <a:p>
          <a:endParaRPr lang="en-US"/>
        </a:p>
      </dgm:t>
    </dgm:pt>
    <dgm:pt modelId="{BFE0749E-E343-4A6F-BD09-2810EE6B4BD7}" type="sibTrans" cxnId="{4B40C8DC-6B57-4F5B-8440-7241C649700B}">
      <dgm:prSet/>
      <dgm:spPr/>
      <dgm:t>
        <a:bodyPr/>
        <a:lstStyle/>
        <a:p>
          <a:endParaRPr lang="en-US"/>
        </a:p>
      </dgm:t>
    </dgm:pt>
    <dgm:pt modelId="{76D56F19-2708-49DB-8F92-D8AC45F23A9A}">
      <dgm:prSet/>
      <dgm:spPr/>
      <dgm:t>
        <a:bodyPr/>
        <a:lstStyle/>
        <a:p>
          <a:pPr>
            <a:lnSpc>
              <a:spcPct val="100000"/>
            </a:lnSpc>
          </a:pPr>
          <a:r>
            <a:rPr lang="en-US" dirty="0"/>
            <a:t>BUFFER</a:t>
          </a:r>
        </a:p>
      </dgm:t>
    </dgm:pt>
    <dgm:pt modelId="{9D5610C2-0A12-494A-AC46-8DD17C08B09F}" type="parTrans" cxnId="{32E90211-17E0-4DDF-9274-DD3E46D811B8}">
      <dgm:prSet/>
      <dgm:spPr/>
      <dgm:t>
        <a:bodyPr/>
        <a:lstStyle/>
        <a:p>
          <a:endParaRPr lang="en-US"/>
        </a:p>
      </dgm:t>
    </dgm:pt>
    <dgm:pt modelId="{EC8965A1-F755-4945-8AAC-DCF1F68F011E}" type="sibTrans" cxnId="{32E90211-17E0-4DDF-9274-DD3E46D811B8}">
      <dgm:prSet/>
      <dgm:spPr/>
      <dgm:t>
        <a:bodyPr/>
        <a:lstStyle/>
        <a:p>
          <a:endParaRPr lang="en-US"/>
        </a:p>
      </dgm:t>
    </dgm:pt>
    <dgm:pt modelId="{62F8266B-222B-4ACF-8613-2C8D6376E5BD}" type="pres">
      <dgm:prSet presAssocID="{D4503D04-C97E-4622-AE07-D0307CB3B4CA}" presName="root" presStyleCnt="0">
        <dgm:presLayoutVars>
          <dgm:dir/>
          <dgm:resizeHandles val="exact"/>
        </dgm:presLayoutVars>
      </dgm:prSet>
      <dgm:spPr/>
    </dgm:pt>
    <dgm:pt modelId="{34FD8F56-D6B7-417A-923A-010E4B5FF0CD}" type="pres">
      <dgm:prSet presAssocID="{AAC263CB-8256-4B03-92FE-1622698FB3E9}" presName="compNode" presStyleCnt="0"/>
      <dgm:spPr/>
    </dgm:pt>
    <dgm:pt modelId="{08450877-B8C0-4FE2-B6DB-B88F20C8574C}" type="pres">
      <dgm:prSet presAssocID="{AAC263CB-8256-4B03-92FE-1622698FB3E9}" presName="bgRect" presStyleLbl="bgShp" presStyleIdx="0" presStyleCnt="4"/>
      <dgm:spPr/>
    </dgm:pt>
    <dgm:pt modelId="{BB7E5F84-64F2-4718-BACC-301BBCDC9D3A}" type="pres">
      <dgm:prSet presAssocID="{AAC263CB-8256-4B03-92FE-1622698FB3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D7E1920B-5F09-4283-BAA8-B0012E66F14A}" type="pres">
      <dgm:prSet presAssocID="{AAC263CB-8256-4B03-92FE-1622698FB3E9}" presName="spaceRect" presStyleCnt="0"/>
      <dgm:spPr/>
    </dgm:pt>
    <dgm:pt modelId="{30E9CA6C-A0F7-4BE8-9B77-EE5C9EF005B7}" type="pres">
      <dgm:prSet presAssocID="{AAC263CB-8256-4B03-92FE-1622698FB3E9}" presName="parTx" presStyleLbl="revTx" presStyleIdx="0" presStyleCnt="4">
        <dgm:presLayoutVars>
          <dgm:chMax val="0"/>
          <dgm:chPref val="0"/>
        </dgm:presLayoutVars>
      </dgm:prSet>
      <dgm:spPr/>
    </dgm:pt>
    <dgm:pt modelId="{75497209-36D8-474C-9F50-43B26DAE367B}" type="pres">
      <dgm:prSet presAssocID="{808B76D0-8EC7-469A-93AC-7A6017188A9D}" presName="sibTrans" presStyleCnt="0"/>
      <dgm:spPr/>
    </dgm:pt>
    <dgm:pt modelId="{FB1D870E-AB7C-40E3-AA7F-3EC612E6F71C}" type="pres">
      <dgm:prSet presAssocID="{4E8D2E69-0173-4BD3-B96A-7A9C5DD12B47}" presName="compNode" presStyleCnt="0"/>
      <dgm:spPr/>
    </dgm:pt>
    <dgm:pt modelId="{B9A40EDB-694E-464C-8356-AEE8787842F2}" type="pres">
      <dgm:prSet presAssocID="{4E8D2E69-0173-4BD3-B96A-7A9C5DD12B47}" presName="bgRect" presStyleLbl="bgShp" presStyleIdx="1" presStyleCnt="4"/>
      <dgm:spPr/>
    </dgm:pt>
    <dgm:pt modelId="{8B8D9FA1-74BB-4EA5-B65F-49B870DCE4EB}" type="pres">
      <dgm:prSet presAssocID="{4E8D2E69-0173-4BD3-B96A-7A9C5DD12B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E35795C-E288-448C-BF98-006011EF35C1}" type="pres">
      <dgm:prSet presAssocID="{4E8D2E69-0173-4BD3-B96A-7A9C5DD12B47}" presName="spaceRect" presStyleCnt="0"/>
      <dgm:spPr/>
    </dgm:pt>
    <dgm:pt modelId="{4258831D-960B-4D2D-A65E-513B92084C01}" type="pres">
      <dgm:prSet presAssocID="{4E8D2E69-0173-4BD3-B96A-7A9C5DD12B47}" presName="parTx" presStyleLbl="revTx" presStyleIdx="1" presStyleCnt="4">
        <dgm:presLayoutVars>
          <dgm:chMax val="0"/>
          <dgm:chPref val="0"/>
        </dgm:presLayoutVars>
      </dgm:prSet>
      <dgm:spPr/>
    </dgm:pt>
    <dgm:pt modelId="{4849AED6-7C24-47EC-B39A-6EC2169AAAEC}" type="pres">
      <dgm:prSet presAssocID="{FEF1E80E-8A9E-4B0A-817C-2A4CFDCF3FB2}" presName="sibTrans" presStyleCnt="0"/>
      <dgm:spPr/>
    </dgm:pt>
    <dgm:pt modelId="{344EF6F7-386A-468B-9D66-8046D158DFC8}" type="pres">
      <dgm:prSet presAssocID="{93A6A030-ABAB-4EFA-B539-0FDB3E07C1EF}" presName="compNode" presStyleCnt="0"/>
      <dgm:spPr/>
    </dgm:pt>
    <dgm:pt modelId="{9DD6C5DE-B838-492F-B4A8-49E4DE8C5CF5}" type="pres">
      <dgm:prSet presAssocID="{93A6A030-ABAB-4EFA-B539-0FDB3E07C1EF}" presName="bgRect" presStyleLbl="bgShp" presStyleIdx="2" presStyleCnt="4"/>
      <dgm:spPr/>
    </dgm:pt>
    <dgm:pt modelId="{3CD2D8A7-CAF8-4A2F-A324-BDF8CFA66908}" type="pres">
      <dgm:prSet presAssocID="{93A6A030-ABAB-4EFA-B539-0FDB3E07C1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343D945D-C209-4E7A-8D9B-BCF7127718D8}" type="pres">
      <dgm:prSet presAssocID="{93A6A030-ABAB-4EFA-B539-0FDB3E07C1EF}" presName="spaceRect" presStyleCnt="0"/>
      <dgm:spPr/>
    </dgm:pt>
    <dgm:pt modelId="{ECA97BE5-E798-4AEE-9404-4E43192F5136}" type="pres">
      <dgm:prSet presAssocID="{93A6A030-ABAB-4EFA-B539-0FDB3E07C1EF}" presName="parTx" presStyleLbl="revTx" presStyleIdx="2" presStyleCnt="4">
        <dgm:presLayoutVars>
          <dgm:chMax val="0"/>
          <dgm:chPref val="0"/>
        </dgm:presLayoutVars>
      </dgm:prSet>
      <dgm:spPr/>
    </dgm:pt>
    <dgm:pt modelId="{C890CB11-26D0-4233-A3B2-FE616B33A810}" type="pres">
      <dgm:prSet presAssocID="{BFE0749E-E343-4A6F-BD09-2810EE6B4BD7}" presName="sibTrans" presStyleCnt="0"/>
      <dgm:spPr/>
    </dgm:pt>
    <dgm:pt modelId="{25E7A08B-6A02-49D1-8C9D-FCE9C92A1AC5}" type="pres">
      <dgm:prSet presAssocID="{76D56F19-2708-49DB-8F92-D8AC45F23A9A}" presName="compNode" presStyleCnt="0"/>
      <dgm:spPr/>
    </dgm:pt>
    <dgm:pt modelId="{984F7435-4B4C-47D4-B03E-CC8917BDBDBB}" type="pres">
      <dgm:prSet presAssocID="{76D56F19-2708-49DB-8F92-D8AC45F23A9A}" presName="bgRect" presStyleLbl="bgShp" presStyleIdx="3" presStyleCnt="4"/>
      <dgm:spPr/>
    </dgm:pt>
    <dgm:pt modelId="{D3271400-E9D7-4481-8E98-7952ACC542C2}" type="pres">
      <dgm:prSet presAssocID="{76D56F19-2708-49DB-8F92-D8AC45F23A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3EB25EBA-A880-4DC7-908E-0568144BFBD1}" type="pres">
      <dgm:prSet presAssocID="{76D56F19-2708-49DB-8F92-D8AC45F23A9A}" presName="spaceRect" presStyleCnt="0"/>
      <dgm:spPr/>
    </dgm:pt>
    <dgm:pt modelId="{F2EA86B5-8AF6-40E0-BDDB-512587036C8B}" type="pres">
      <dgm:prSet presAssocID="{76D56F19-2708-49DB-8F92-D8AC45F23A9A}" presName="parTx" presStyleLbl="revTx" presStyleIdx="3" presStyleCnt="4">
        <dgm:presLayoutVars>
          <dgm:chMax val="0"/>
          <dgm:chPref val="0"/>
        </dgm:presLayoutVars>
      </dgm:prSet>
      <dgm:spPr/>
    </dgm:pt>
  </dgm:ptLst>
  <dgm:cxnLst>
    <dgm:cxn modelId="{66D0D100-FB07-44A7-8ACC-C79CE174D2D7}" type="presOf" srcId="{D4503D04-C97E-4622-AE07-D0307CB3B4CA}" destId="{62F8266B-222B-4ACF-8613-2C8D6376E5BD}" srcOrd="0" destOrd="0" presId="urn:microsoft.com/office/officeart/2018/2/layout/IconVerticalSolidList"/>
    <dgm:cxn modelId="{9DACE70A-4FEB-433A-900C-46A1377C5716}" type="presOf" srcId="{AAC263CB-8256-4B03-92FE-1622698FB3E9}" destId="{30E9CA6C-A0F7-4BE8-9B77-EE5C9EF005B7}" srcOrd="0" destOrd="0" presId="urn:microsoft.com/office/officeart/2018/2/layout/IconVerticalSolidList"/>
    <dgm:cxn modelId="{32E90211-17E0-4DDF-9274-DD3E46D811B8}" srcId="{D4503D04-C97E-4622-AE07-D0307CB3B4CA}" destId="{76D56F19-2708-49DB-8F92-D8AC45F23A9A}" srcOrd="3" destOrd="0" parTransId="{9D5610C2-0A12-494A-AC46-8DD17C08B09F}" sibTransId="{EC8965A1-F755-4945-8AAC-DCF1F68F011E}"/>
    <dgm:cxn modelId="{AFE0042D-F8CA-4F9C-B780-65750DC87CEC}" type="presOf" srcId="{76D56F19-2708-49DB-8F92-D8AC45F23A9A}" destId="{F2EA86B5-8AF6-40E0-BDDB-512587036C8B}"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F236B04A-0845-45D6-B99A-98DBB252074F}" type="presOf" srcId="{4E8D2E69-0173-4BD3-B96A-7A9C5DD12B47}" destId="{4258831D-960B-4D2D-A65E-513B92084C01}"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248DBAE-9D9B-462B-998C-1322E596929F}" type="presOf" srcId="{93A6A030-ABAB-4EFA-B539-0FDB3E07C1EF}" destId="{ECA97BE5-E798-4AEE-9404-4E43192F5136}"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8CA5002F-95FA-436B-966F-7B8BA099F8C0}" type="presParOf" srcId="{62F8266B-222B-4ACF-8613-2C8D6376E5BD}" destId="{34FD8F56-D6B7-417A-923A-010E4B5FF0CD}" srcOrd="0" destOrd="0" presId="urn:microsoft.com/office/officeart/2018/2/layout/IconVerticalSolidList"/>
    <dgm:cxn modelId="{3E84FCFB-F2E6-496C-9124-8BCCBAF7581E}" type="presParOf" srcId="{34FD8F56-D6B7-417A-923A-010E4B5FF0CD}" destId="{08450877-B8C0-4FE2-B6DB-B88F20C8574C}" srcOrd="0" destOrd="0" presId="urn:microsoft.com/office/officeart/2018/2/layout/IconVerticalSolidList"/>
    <dgm:cxn modelId="{5AAB9D67-2058-4B02-ACAE-9010504CFA8D}" type="presParOf" srcId="{34FD8F56-D6B7-417A-923A-010E4B5FF0CD}" destId="{BB7E5F84-64F2-4718-BACC-301BBCDC9D3A}" srcOrd="1" destOrd="0" presId="urn:microsoft.com/office/officeart/2018/2/layout/IconVerticalSolidList"/>
    <dgm:cxn modelId="{60640685-0CF7-48C8-A8EF-553779FD445D}" type="presParOf" srcId="{34FD8F56-D6B7-417A-923A-010E4B5FF0CD}" destId="{D7E1920B-5F09-4283-BAA8-B0012E66F14A}" srcOrd="2" destOrd="0" presId="urn:microsoft.com/office/officeart/2018/2/layout/IconVerticalSolidList"/>
    <dgm:cxn modelId="{6FE12CDB-D070-4C97-8AE1-997533C4A8AB}" type="presParOf" srcId="{34FD8F56-D6B7-417A-923A-010E4B5FF0CD}" destId="{30E9CA6C-A0F7-4BE8-9B77-EE5C9EF005B7}" srcOrd="3" destOrd="0" presId="urn:microsoft.com/office/officeart/2018/2/layout/IconVerticalSolidList"/>
    <dgm:cxn modelId="{89F45104-A3AE-4AA5-8376-E3E54E87635B}" type="presParOf" srcId="{62F8266B-222B-4ACF-8613-2C8D6376E5BD}" destId="{75497209-36D8-474C-9F50-43B26DAE367B}" srcOrd="1" destOrd="0" presId="urn:microsoft.com/office/officeart/2018/2/layout/IconVerticalSolidList"/>
    <dgm:cxn modelId="{F53E1E41-AFBD-4F42-B954-620893A507D2}" type="presParOf" srcId="{62F8266B-222B-4ACF-8613-2C8D6376E5BD}" destId="{FB1D870E-AB7C-40E3-AA7F-3EC612E6F71C}" srcOrd="2" destOrd="0" presId="urn:microsoft.com/office/officeart/2018/2/layout/IconVerticalSolidList"/>
    <dgm:cxn modelId="{ECA76847-5AC0-4769-B961-BD6FBFA2D2F3}" type="presParOf" srcId="{FB1D870E-AB7C-40E3-AA7F-3EC612E6F71C}" destId="{B9A40EDB-694E-464C-8356-AEE8787842F2}" srcOrd="0" destOrd="0" presId="urn:microsoft.com/office/officeart/2018/2/layout/IconVerticalSolidList"/>
    <dgm:cxn modelId="{E9875D05-A2CA-4949-A0EC-E659F0F81F59}" type="presParOf" srcId="{FB1D870E-AB7C-40E3-AA7F-3EC612E6F71C}" destId="{8B8D9FA1-74BB-4EA5-B65F-49B870DCE4EB}" srcOrd="1" destOrd="0" presId="urn:microsoft.com/office/officeart/2018/2/layout/IconVerticalSolidList"/>
    <dgm:cxn modelId="{F5076418-1870-49C0-A665-417CB498B6D1}" type="presParOf" srcId="{FB1D870E-AB7C-40E3-AA7F-3EC612E6F71C}" destId="{FE35795C-E288-448C-BF98-006011EF35C1}" srcOrd="2" destOrd="0" presId="urn:microsoft.com/office/officeart/2018/2/layout/IconVerticalSolidList"/>
    <dgm:cxn modelId="{8B6CAA02-B9CA-4F7C-A2C4-A376BC49C448}" type="presParOf" srcId="{FB1D870E-AB7C-40E3-AA7F-3EC612E6F71C}" destId="{4258831D-960B-4D2D-A65E-513B92084C01}" srcOrd="3" destOrd="0" presId="urn:microsoft.com/office/officeart/2018/2/layout/IconVerticalSolidList"/>
    <dgm:cxn modelId="{E0C19E8F-4424-498D-BF7E-0A0F0C17D704}" type="presParOf" srcId="{62F8266B-222B-4ACF-8613-2C8D6376E5BD}" destId="{4849AED6-7C24-47EC-B39A-6EC2169AAAEC}" srcOrd="3" destOrd="0" presId="urn:microsoft.com/office/officeart/2018/2/layout/IconVerticalSolidList"/>
    <dgm:cxn modelId="{ACAF17C3-08FB-4404-A101-25BA91958FE3}" type="presParOf" srcId="{62F8266B-222B-4ACF-8613-2C8D6376E5BD}" destId="{344EF6F7-386A-468B-9D66-8046D158DFC8}" srcOrd="4" destOrd="0" presId="urn:microsoft.com/office/officeart/2018/2/layout/IconVerticalSolidList"/>
    <dgm:cxn modelId="{AE175CB6-3E51-4A45-BD69-A7AF096E3CD2}" type="presParOf" srcId="{344EF6F7-386A-468B-9D66-8046D158DFC8}" destId="{9DD6C5DE-B838-492F-B4A8-49E4DE8C5CF5}" srcOrd="0" destOrd="0" presId="urn:microsoft.com/office/officeart/2018/2/layout/IconVerticalSolidList"/>
    <dgm:cxn modelId="{C47334AD-33FF-468C-A41A-E7D0A23484A4}" type="presParOf" srcId="{344EF6F7-386A-468B-9D66-8046D158DFC8}" destId="{3CD2D8A7-CAF8-4A2F-A324-BDF8CFA66908}" srcOrd="1" destOrd="0" presId="urn:microsoft.com/office/officeart/2018/2/layout/IconVerticalSolidList"/>
    <dgm:cxn modelId="{37DF411B-B4A0-44B4-B176-F8958F165CB2}" type="presParOf" srcId="{344EF6F7-386A-468B-9D66-8046D158DFC8}" destId="{343D945D-C209-4E7A-8D9B-BCF7127718D8}" srcOrd="2" destOrd="0" presId="urn:microsoft.com/office/officeart/2018/2/layout/IconVerticalSolidList"/>
    <dgm:cxn modelId="{43DACBA9-774B-4E88-8510-9265E34E50FA}" type="presParOf" srcId="{344EF6F7-386A-468B-9D66-8046D158DFC8}" destId="{ECA97BE5-E798-4AEE-9404-4E43192F5136}" srcOrd="3" destOrd="0" presId="urn:microsoft.com/office/officeart/2018/2/layout/IconVerticalSolidList"/>
    <dgm:cxn modelId="{0C339883-B66B-4487-B66D-1AA832FF598B}" type="presParOf" srcId="{62F8266B-222B-4ACF-8613-2C8D6376E5BD}" destId="{C890CB11-26D0-4233-A3B2-FE616B33A810}" srcOrd="5" destOrd="0" presId="urn:microsoft.com/office/officeart/2018/2/layout/IconVerticalSolidList"/>
    <dgm:cxn modelId="{0616937D-6FCD-4AA3-A503-BCBE4DCE75B1}" type="presParOf" srcId="{62F8266B-222B-4ACF-8613-2C8D6376E5BD}" destId="{25E7A08B-6A02-49D1-8C9D-FCE9C92A1AC5}" srcOrd="6" destOrd="0" presId="urn:microsoft.com/office/officeart/2018/2/layout/IconVerticalSolidList"/>
    <dgm:cxn modelId="{B186621D-A046-462B-BB0C-6236267E563B}" type="presParOf" srcId="{25E7A08B-6A02-49D1-8C9D-FCE9C92A1AC5}" destId="{984F7435-4B4C-47D4-B03E-CC8917BDBDBB}" srcOrd="0" destOrd="0" presId="urn:microsoft.com/office/officeart/2018/2/layout/IconVerticalSolidList"/>
    <dgm:cxn modelId="{F52693A5-0CDF-426A-86AB-E12EC26F0A8F}" type="presParOf" srcId="{25E7A08B-6A02-49D1-8C9D-FCE9C92A1AC5}" destId="{D3271400-E9D7-4481-8E98-7952ACC542C2}" srcOrd="1" destOrd="0" presId="urn:microsoft.com/office/officeart/2018/2/layout/IconVerticalSolidList"/>
    <dgm:cxn modelId="{A0E86A54-FEE6-445C-A5D8-E1BEB46BF402}" type="presParOf" srcId="{25E7A08B-6A02-49D1-8C9D-FCE9C92A1AC5}" destId="{3EB25EBA-A880-4DC7-908E-0568144BFBD1}" srcOrd="2" destOrd="0" presId="urn:microsoft.com/office/officeart/2018/2/layout/IconVerticalSolidList"/>
    <dgm:cxn modelId="{249C530D-BDAF-40DC-B153-C1C13BE8F861}" type="presParOf" srcId="{25E7A08B-6A02-49D1-8C9D-FCE9C92A1AC5}" destId="{F2EA86B5-8AF6-40E0-BDDB-512587036C8B}"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50877-B8C0-4FE2-B6DB-B88F20C8574C}">
      <dsp:nvSpPr>
        <dsp:cNvPr id="0" name=""/>
        <dsp:cNvSpPr/>
      </dsp:nvSpPr>
      <dsp:spPr>
        <a:xfrm>
          <a:off x="0" y="1261"/>
          <a:ext cx="2430178" cy="6394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5F84-64F2-4718-BACC-301BBCDC9D3A}">
      <dsp:nvSpPr>
        <dsp:cNvPr id="0" name=""/>
        <dsp:cNvSpPr/>
      </dsp:nvSpPr>
      <dsp:spPr>
        <a:xfrm>
          <a:off x="193443" y="145145"/>
          <a:ext cx="351715" cy="3517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9CA6C-A0F7-4BE8-9B77-EE5C9EF005B7}">
      <dsp:nvSpPr>
        <dsp:cNvPr id="0" name=""/>
        <dsp:cNvSpPr/>
      </dsp:nvSpPr>
      <dsp:spPr>
        <a:xfrm>
          <a:off x="738601" y="1261"/>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FILE</a:t>
          </a:r>
        </a:p>
      </dsp:txBody>
      <dsp:txXfrm>
        <a:off x="738601" y="1261"/>
        <a:ext cx="1691576" cy="639482"/>
      </dsp:txXfrm>
    </dsp:sp>
    <dsp:sp modelId="{B9A40EDB-694E-464C-8356-AEE8787842F2}">
      <dsp:nvSpPr>
        <dsp:cNvPr id="0" name=""/>
        <dsp:cNvSpPr/>
      </dsp:nvSpPr>
      <dsp:spPr>
        <a:xfrm>
          <a:off x="0" y="800614"/>
          <a:ext cx="2430178" cy="639482"/>
        </a:xfrm>
        <a:prstGeom prst="roundRect">
          <a:avLst>
            <a:gd name="adj" fmla="val 10000"/>
          </a:avLst>
        </a:prstGeom>
        <a:solidFill>
          <a:schemeClr val="accent5">
            <a:hueOff val="1420348"/>
            <a:satOff val="-9402"/>
            <a:lumOff val="-1634"/>
            <a:alphaOff val="0"/>
          </a:schemeClr>
        </a:solidFill>
        <a:ln>
          <a:noFill/>
        </a:ln>
        <a:effectLst/>
      </dsp:spPr>
      <dsp:style>
        <a:lnRef idx="0">
          <a:scrgbClr r="0" g="0" b="0"/>
        </a:lnRef>
        <a:fillRef idx="1">
          <a:scrgbClr r="0" g="0" b="0"/>
        </a:fillRef>
        <a:effectRef idx="0">
          <a:scrgbClr r="0" g="0" b="0"/>
        </a:effectRef>
        <a:fontRef idx="minor"/>
      </dsp:style>
    </dsp:sp>
    <dsp:sp modelId="{8B8D9FA1-74BB-4EA5-B65F-49B870DCE4EB}">
      <dsp:nvSpPr>
        <dsp:cNvPr id="0" name=""/>
        <dsp:cNvSpPr/>
      </dsp:nvSpPr>
      <dsp:spPr>
        <a:xfrm>
          <a:off x="193443" y="944498"/>
          <a:ext cx="351715" cy="3517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58831D-960B-4D2D-A65E-513B92084C01}">
      <dsp:nvSpPr>
        <dsp:cNvPr id="0" name=""/>
        <dsp:cNvSpPr/>
      </dsp:nvSpPr>
      <dsp:spPr>
        <a:xfrm>
          <a:off x="738601" y="800614"/>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PROCESS</a:t>
          </a:r>
        </a:p>
      </dsp:txBody>
      <dsp:txXfrm>
        <a:off x="738601" y="800614"/>
        <a:ext cx="1691576" cy="639482"/>
      </dsp:txXfrm>
    </dsp:sp>
    <dsp:sp modelId="{9DD6C5DE-B838-492F-B4A8-49E4DE8C5CF5}">
      <dsp:nvSpPr>
        <dsp:cNvPr id="0" name=""/>
        <dsp:cNvSpPr/>
      </dsp:nvSpPr>
      <dsp:spPr>
        <a:xfrm>
          <a:off x="0" y="1599967"/>
          <a:ext cx="2430178" cy="639482"/>
        </a:xfrm>
        <a:prstGeom prst="roundRect">
          <a:avLst>
            <a:gd name="adj" fmla="val 10000"/>
          </a:avLst>
        </a:prstGeom>
        <a:solidFill>
          <a:schemeClr val="accent5">
            <a:hueOff val="2840696"/>
            <a:satOff val="-18805"/>
            <a:lumOff val="-3268"/>
            <a:alphaOff val="0"/>
          </a:schemeClr>
        </a:solidFill>
        <a:ln>
          <a:noFill/>
        </a:ln>
        <a:effectLst/>
      </dsp:spPr>
      <dsp:style>
        <a:lnRef idx="0">
          <a:scrgbClr r="0" g="0" b="0"/>
        </a:lnRef>
        <a:fillRef idx="1">
          <a:scrgbClr r="0" g="0" b="0"/>
        </a:fillRef>
        <a:effectRef idx="0">
          <a:scrgbClr r="0" g="0" b="0"/>
        </a:effectRef>
        <a:fontRef idx="minor"/>
      </dsp:style>
    </dsp:sp>
    <dsp:sp modelId="{3CD2D8A7-CAF8-4A2F-A324-BDF8CFA66908}">
      <dsp:nvSpPr>
        <dsp:cNvPr id="0" name=""/>
        <dsp:cNvSpPr/>
      </dsp:nvSpPr>
      <dsp:spPr>
        <a:xfrm>
          <a:off x="193443" y="1743850"/>
          <a:ext cx="351715" cy="3517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97BE5-E798-4AEE-9404-4E43192F5136}">
      <dsp:nvSpPr>
        <dsp:cNvPr id="0" name=""/>
        <dsp:cNvSpPr/>
      </dsp:nvSpPr>
      <dsp:spPr>
        <a:xfrm>
          <a:off x="738601" y="1599967"/>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INODE</a:t>
          </a:r>
        </a:p>
      </dsp:txBody>
      <dsp:txXfrm>
        <a:off x="738601" y="1599967"/>
        <a:ext cx="1691576" cy="639482"/>
      </dsp:txXfrm>
    </dsp:sp>
    <dsp:sp modelId="{984F7435-4B4C-47D4-B03E-CC8917BDBDBB}">
      <dsp:nvSpPr>
        <dsp:cNvPr id="0" name=""/>
        <dsp:cNvSpPr/>
      </dsp:nvSpPr>
      <dsp:spPr>
        <a:xfrm>
          <a:off x="0" y="2399320"/>
          <a:ext cx="2430178" cy="639482"/>
        </a:xfrm>
        <a:prstGeom prst="roundRect">
          <a:avLst>
            <a:gd name="adj" fmla="val 10000"/>
          </a:avLst>
        </a:prstGeom>
        <a:solidFill>
          <a:schemeClr val="accent5">
            <a:hueOff val="4261045"/>
            <a:satOff val="-28207"/>
            <a:lumOff val="-4902"/>
            <a:alphaOff val="0"/>
          </a:schemeClr>
        </a:solidFill>
        <a:ln>
          <a:noFill/>
        </a:ln>
        <a:effectLst/>
      </dsp:spPr>
      <dsp:style>
        <a:lnRef idx="0">
          <a:scrgbClr r="0" g="0" b="0"/>
        </a:lnRef>
        <a:fillRef idx="1">
          <a:scrgbClr r="0" g="0" b="0"/>
        </a:fillRef>
        <a:effectRef idx="0">
          <a:scrgbClr r="0" g="0" b="0"/>
        </a:effectRef>
        <a:fontRef idx="minor"/>
      </dsp:style>
    </dsp:sp>
    <dsp:sp modelId="{D3271400-E9D7-4481-8E98-7952ACC542C2}">
      <dsp:nvSpPr>
        <dsp:cNvPr id="0" name=""/>
        <dsp:cNvSpPr/>
      </dsp:nvSpPr>
      <dsp:spPr>
        <a:xfrm>
          <a:off x="193443" y="2543203"/>
          <a:ext cx="351715" cy="3517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A86B5-8AF6-40E0-BDDB-512587036C8B}">
      <dsp:nvSpPr>
        <dsp:cNvPr id="0" name=""/>
        <dsp:cNvSpPr/>
      </dsp:nvSpPr>
      <dsp:spPr>
        <a:xfrm>
          <a:off x="738601" y="2399320"/>
          <a:ext cx="1691576" cy="639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79" tIns="67679" rIns="67679" bIns="67679" numCol="1" spcCol="1270" anchor="ctr" anchorCtr="0">
          <a:noAutofit/>
        </a:bodyPr>
        <a:lstStyle/>
        <a:p>
          <a:pPr marL="0" lvl="0" indent="0" algn="l" defTabSz="977900">
            <a:lnSpc>
              <a:spcPct val="100000"/>
            </a:lnSpc>
            <a:spcBef>
              <a:spcPct val="0"/>
            </a:spcBef>
            <a:spcAft>
              <a:spcPct val="35000"/>
            </a:spcAft>
            <a:buNone/>
          </a:pPr>
          <a:r>
            <a:rPr lang="en-US" sz="2200" kern="1200" dirty="0"/>
            <a:t>BUFFER</a:t>
          </a:r>
        </a:p>
      </dsp:txBody>
      <dsp:txXfrm>
        <a:off x="738601" y="2399320"/>
        <a:ext cx="1691576" cy="6394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8/21/2024</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369236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13496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7.png"/><Relationship Id="rId5" Type="http://schemas.openxmlformats.org/officeDocument/2006/relationships/diagramData" Target="../diagrams/data1.xml"/><Relationship Id="rId10" Type="http://schemas.openxmlformats.org/officeDocument/2006/relationships/image" Target="../media/image16.png"/><Relationship Id="rId4" Type="http://schemas.openxmlformats.org/officeDocument/2006/relationships/image" Target="../media/image2.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fontScale="90000"/>
          </a:bodyPr>
          <a:lstStyle/>
          <a:p>
            <a:pPr algn="ctr"/>
            <a:r>
              <a:rPr lang="en-US" dirty="0"/>
              <a:t>SIVYX – UNIX Based OS DEMO</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OS Demo showing file and</a:t>
            </a:r>
          </a:p>
          <a:p>
            <a:pPr algn="ctr"/>
            <a:r>
              <a:rPr lang="en-US" dirty="0"/>
              <a:t> process subsystem features</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982C-86A7-43E7-EC5D-73A969959F10}"/>
              </a:ext>
            </a:extLst>
          </p:cNvPr>
          <p:cNvSpPr>
            <a:spLocks noGrp="1"/>
          </p:cNvSpPr>
          <p:nvPr>
            <p:ph type="title"/>
          </p:nvPr>
        </p:nvSpPr>
        <p:spPr/>
        <p:txBody>
          <a:bodyPr/>
          <a:lstStyle/>
          <a:p>
            <a:r>
              <a:rPr lang="en-IN" dirty="0"/>
              <a:t>Why </a:t>
            </a:r>
            <a:r>
              <a:rPr lang="en-IN" dirty="0" err="1"/>
              <a:t>sivyx</a:t>
            </a:r>
            <a:r>
              <a:rPr lang="en-IN" dirty="0"/>
              <a:t> ?</a:t>
            </a:r>
          </a:p>
        </p:txBody>
      </p:sp>
      <p:pic>
        <p:nvPicPr>
          <p:cNvPr id="6" name="Content Placeholder 5">
            <a:extLst>
              <a:ext uri="{FF2B5EF4-FFF2-40B4-BE49-F238E27FC236}">
                <a16:creationId xmlns:a16="http://schemas.microsoft.com/office/drawing/2014/main" id="{E1329CD2-0FF4-C100-79B9-E7CCD7BB0C15}"/>
              </a:ext>
            </a:extLst>
          </p:cNvPr>
          <p:cNvPicPr>
            <a:picLocks noGrp="1" noChangeAspect="1"/>
          </p:cNvPicPr>
          <p:nvPr>
            <p:ph idx="1"/>
          </p:nvPr>
        </p:nvPicPr>
        <p:blipFill>
          <a:blip r:embed="rId2"/>
          <a:stretch>
            <a:fillRect/>
          </a:stretch>
        </p:blipFill>
        <p:spPr>
          <a:xfrm>
            <a:off x="163479" y="2538826"/>
            <a:ext cx="5004208" cy="1504337"/>
          </a:xfrm>
        </p:spPr>
      </p:pic>
      <p:sp>
        <p:nvSpPr>
          <p:cNvPr id="4" name="Text Placeholder 3">
            <a:extLst>
              <a:ext uri="{FF2B5EF4-FFF2-40B4-BE49-F238E27FC236}">
                <a16:creationId xmlns:a16="http://schemas.microsoft.com/office/drawing/2014/main" id="{66A54EAD-4615-B41D-27BE-1261D9A600CA}"/>
              </a:ext>
            </a:extLst>
          </p:cNvPr>
          <p:cNvSpPr>
            <a:spLocks noGrp="1"/>
          </p:cNvSpPr>
          <p:nvPr>
            <p:ph type="body" sz="half" idx="2"/>
          </p:nvPr>
        </p:nvSpPr>
        <p:spPr>
          <a:xfrm>
            <a:off x="5374576" y="1691148"/>
            <a:ext cx="6188159" cy="4336025"/>
          </a:xfrm>
        </p:spPr>
        <p:txBody>
          <a:bodyPr/>
          <a:lstStyle/>
          <a:p>
            <a:pPr marL="285750" indent="-285750">
              <a:buFont typeface="Arial" panose="020B0604020202020204" pitchFamily="34" charset="0"/>
              <a:buChar char="•"/>
            </a:pPr>
            <a:r>
              <a:rPr lang="en-IN" sz="2000" dirty="0">
                <a:solidFill>
                  <a:srgbClr val="FFFF00"/>
                </a:solidFill>
              </a:rPr>
              <a:t>Operating System is such a subject that seems to be easy when it is learned first time. But as we go deeper and deeper inside it, we get to know that this thing also have many tricks and errors hidden it, but due to our overlooking they are getting ignored</a:t>
            </a:r>
          </a:p>
          <a:p>
            <a:pPr marL="285750" indent="-285750">
              <a:buFont typeface="Arial" panose="020B0604020202020204" pitchFamily="34" charset="0"/>
              <a:buChar char="•"/>
            </a:pPr>
            <a:r>
              <a:rPr lang="en-IN" sz="2000" dirty="0">
                <a:solidFill>
                  <a:srgbClr val="FFFF00"/>
                </a:solidFill>
              </a:rPr>
              <a:t>Difficulty with OS like UNIX is that their basic structure is also so much complex due to which finding flaws (which are really present)and correcting them with maintaining all the compatibility of system is very challenging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3396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0BB7-D720-EAFC-3BA6-791FC6CD90F4}"/>
              </a:ext>
            </a:extLst>
          </p:cNvPr>
          <p:cNvSpPr>
            <a:spLocks noGrp="1"/>
          </p:cNvSpPr>
          <p:nvPr>
            <p:ph type="title"/>
          </p:nvPr>
        </p:nvSpPr>
        <p:spPr/>
        <p:txBody>
          <a:bodyPr/>
          <a:lstStyle/>
          <a:p>
            <a:r>
              <a:rPr lang="en-IN" dirty="0"/>
              <a:t>Goals to achieve</a:t>
            </a:r>
          </a:p>
        </p:txBody>
      </p:sp>
      <p:pic>
        <p:nvPicPr>
          <p:cNvPr id="10" name="Content Placeholder 9">
            <a:extLst>
              <a:ext uri="{FF2B5EF4-FFF2-40B4-BE49-F238E27FC236}">
                <a16:creationId xmlns:a16="http://schemas.microsoft.com/office/drawing/2014/main" id="{45FB6CD2-7BBF-9A85-F506-9C1DD5626329}"/>
              </a:ext>
            </a:extLst>
          </p:cNvPr>
          <p:cNvPicPr>
            <a:picLocks noGrp="1" noChangeAspect="1"/>
          </p:cNvPicPr>
          <p:nvPr>
            <p:ph idx="1"/>
          </p:nvPr>
        </p:nvPicPr>
        <p:blipFill>
          <a:blip r:embed="rId2"/>
          <a:stretch>
            <a:fillRect/>
          </a:stretch>
        </p:blipFill>
        <p:spPr>
          <a:xfrm>
            <a:off x="1146175" y="2458065"/>
            <a:ext cx="3856038" cy="3637934"/>
          </a:xfrm>
        </p:spPr>
      </p:pic>
      <p:sp>
        <p:nvSpPr>
          <p:cNvPr id="4" name="Text Placeholder 3">
            <a:extLst>
              <a:ext uri="{FF2B5EF4-FFF2-40B4-BE49-F238E27FC236}">
                <a16:creationId xmlns:a16="http://schemas.microsoft.com/office/drawing/2014/main" id="{DD7DE028-9686-6F07-DC6D-0C74C7073029}"/>
              </a:ext>
            </a:extLst>
          </p:cNvPr>
          <p:cNvSpPr>
            <a:spLocks noGrp="1"/>
          </p:cNvSpPr>
          <p:nvPr>
            <p:ph type="body" sz="half" idx="2"/>
          </p:nvPr>
        </p:nvSpPr>
        <p:spPr>
          <a:xfrm>
            <a:off x="5345080" y="1838631"/>
            <a:ext cx="6365139" cy="4257367"/>
          </a:xfrm>
        </p:spPr>
        <p:txBody>
          <a:bodyPr>
            <a:normAutofit/>
          </a:bodyPr>
          <a:lstStyle/>
          <a:p>
            <a:pPr marL="285750" indent="-285750">
              <a:buFont typeface="Arial" panose="020B0604020202020204" pitchFamily="34" charset="0"/>
              <a:buChar char="•"/>
            </a:pPr>
            <a:r>
              <a:rPr lang="en-IN" sz="2000" dirty="0">
                <a:solidFill>
                  <a:srgbClr val="FFFF00"/>
                </a:solidFill>
              </a:rPr>
              <a:t>To implement and understand some features of UNIX FS(File Subsystem) and UNIX PS (Process Subsystem) and elaborate them neatly in project</a:t>
            </a:r>
          </a:p>
          <a:p>
            <a:pPr marL="285750" indent="-285750">
              <a:buFont typeface="Arial" panose="020B0604020202020204" pitchFamily="34" charset="0"/>
              <a:buChar char="•"/>
            </a:pPr>
            <a:r>
              <a:rPr lang="en-IN" sz="2000" dirty="0">
                <a:solidFill>
                  <a:srgbClr val="FFFF00"/>
                </a:solidFill>
              </a:rPr>
              <a:t>Adding some self features into SIVYX like </a:t>
            </a:r>
          </a:p>
          <a:p>
            <a:pPr marL="857250" lvl="1" indent="-400050">
              <a:buFont typeface="+mj-lt"/>
              <a:buAutoNum type="romanLcPeriod"/>
            </a:pPr>
            <a:r>
              <a:rPr lang="en-IN" sz="1800" dirty="0">
                <a:solidFill>
                  <a:srgbClr val="FFFF00"/>
                </a:solidFill>
              </a:rPr>
              <a:t>actual tree like file system to the OS</a:t>
            </a:r>
          </a:p>
          <a:p>
            <a:pPr marL="857250" lvl="1" indent="-400050">
              <a:buFont typeface="+mj-lt"/>
              <a:buAutoNum type="romanLcPeriod"/>
            </a:pPr>
            <a:r>
              <a:rPr lang="en-IN" sz="1800" dirty="0">
                <a:solidFill>
                  <a:srgbClr val="FFFF00"/>
                </a:solidFill>
              </a:rPr>
              <a:t>Keeping one address of buffer throughout the memory for accessing</a:t>
            </a:r>
          </a:p>
          <a:p>
            <a:pPr marL="857250" lvl="1" indent="-400050">
              <a:buFont typeface="+mj-lt"/>
              <a:buAutoNum type="romanLcPeriod"/>
            </a:pPr>
            <a:r>
              <a:rPr lang="en-IN" sz="1800" dirty="0">
                <a:solidFill>
                  <a:srgbClr val="FFFF00"/>
                </a:solidFill>
              </a:rPr>
              <a:t>Memory management at some extent</a:t>
            </a:r>
          </a:p>
          <a:p>
            <a:pPr marL="400050" indent="-400050">
              <a:buFont typeface="Arial" panose="020B0604020202020204" pitchFamily="34" charset="0"/>
              <a:buChar char="•"/>
            </a:pPr>
            <a:r>
              <a:rPr lang="en-IN" sz="2000" dirty="0">
                <a:solidFill>
                  <a:srgbClr val="FFFF00"/>
                </a:solidFill>
              </a:rPr>
              <a:t>If possible handling process by self control without any involvement of kernel</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342125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F25D0D-31B6-DB58-A640-4BCEA65D276E}"/>
              </a:ext>
            </a:extLst>
          </p:cNvPr>
          <p:cNvSpPr>
            <a:spLocks noGrp="1"/>
          </p:cNvSpPr>
          <p:nvPr>
            <p:ph type="title"/>
          </p:nvPr>
        </p:nvSpPr>
        <p:spPr>
          <a:xfrm>
            <a:off x="866775" y="-334961"/>
            <a:ext cx="9905998" cy="1478570"/>
          </a:xfrm>
        </p:spPr>
        <p:txBody>
          <a:bodyPr/>
          <a:lstStyle/>
          <a:p>
            <a:pPr algn="ctr"/>
            <a:r>
              <a:rPr lang="en-IN" dirty="0">
                <a:solidFill>
                  <a:srgbClr val="FFFF00"/>
                </a:solidFill>
              </a:rPr>
              <a:t>WORKFLOW OF SYSTEM</a:t>
            </a:r>
          </a:p>
        </p:txBody>
      </p:sp>
      <p:pic>
        <p:nvPicPr>
          <p:cNvPr id="13" name="Content Placeholder 12">
            <a:extLst>
              <a:ext uri="{FF2B5EF4-FFF2-40B4-BE49-F238E27FC236}">
                <a16:creationId xmlns:a16="http://schemas.microsoft.com/office/drawing/2014/main" id="{3E1E1F33-75F1-1989-7D75-7D22204E4B4E}"/>
              </a:ext>
            </a:extLst>
          </p:cNvPr>
          <p:cNvPicPr>
            <a:picLocks noGrp="1" noChangeAspect="1"/>
          </p:cNvPicPr>
          <p:nvPr>
            <p:ph idx="1"/>
          </p:nvPr>
        </p:nvPicPr>
        <p:blipFill>
          <a:blip r:embed="rId3"/>
          <a:stretch>
            <a:fillRect/>
          </a:stretch>
        </p:blipFill>
        <p:spPr>
          <a:xfrm>
            <a:off x="838200" y="922338"/>
            <a:ext cx="11072812" cy="5916612"/>
          </a:xfrm>
        </p:spPr>
      </p:pic>
    </p:spTree>
    <p:extLst>
      <p:ext uri="{BB962C8B-B14F-4D97-AF65-F5344CB8AC3E}">
        <p14:creationId xmlns:p14="http://schemas.microsoft.com/office/powerpoint/2010/main" val="245861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340" name="Group 27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1" name="Rectangle 28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A134327-4864-46BB-A57A-7055C9E3AEC1}"/>
              </a:ext>
            </a:extLst>
          </p:cNvPr>
          <p:cNvSpPr>
            <a:spLocks noGrp="1"/>
          </p:cNvSpPr>
          <p:nvPr>
            <p:ph type="title"/>
          </p:nvPr>
        </p:nvSpPr>
        <p:spPr>
          <a:xfrm>
            <a:off x="8942672" y="578882"/>
            <a:ext cx="2654015" cy="1269145"/>
          </a:xfrm>
        </p:spPr>
        <p:txBody>
          <a:bodyPr>
            <a:normAutofit fontScale="90000"/>
          </a:bodyPr>
          <a:lstStyle/>
          <a:p>
            <a:r>
              <a:rPr lang="en-US" sz="3200" dirty="0"/>
              <a:t>Main components</a:t>
            </a:r>
          </a:p>
        </p:txBody>
      </p:sp>
      <p:grpSp>
        <p:nvGrpSpPr>
          <p:cNvPr id="341" name="Group 28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Rectangle 28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Rectangle 31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1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Rectangle 32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aphicFrame>
        <p:nvGraphicFramePr>
          <p:cNvPr id="200" name="Content Placeholder 2" descr="Smart Art">
            <a:extLst>
              <a:ext uri="{FF2B5EF4-FFF2-40B4-BE49-F238E27FC236}">
                <a16:creationId xmlns:a16="http://schemas.microsoft.com/office/drawing/2014/main" id="{C7094B13-F699-4785-845B-4DB18710A2F8}"/>
              </a:ext>
            </a:extLst>
          </p:cNvPr>
          <p:cNvGraphicFramePr>
            <a:graphicFrameLocks noGrp="1"/>
          </p:cNvGraphicFramePr>
          <p:nvPr>
            <p:ph idx="1"/>
            <p:extLst>
              <p:ext uri="{D42A27DB-BD31-4B8C-83A1-F6EECF244321}">
                <p14:modId xmlns:p14="http://schemas.microsoft.com/office/powerpoint/2010/main" val="468264613"/>
              </p:ext>
            </p:extLst>
          </p:nvPr>
        </p:nvGraphicFramePr>
        <p:xfrm>
          <a:off x="8942672" y="2209851"/>
          <a:ext cx="2430178" cy="30400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5" name="Picture 14">
            <a:extLst>
              <a:ext uri="{FF2B5EF4-FFF2-40B4-BE49-F238E27FC236}">
                <a16:creationId xmlns:a16="http://schemas.microsoft.com/office/drawing/2014/main" id="{73B543B4-23D9-DDED-335E-C198A62D1ABA}"/>
              </a:ext>
            </a:extLst>
          </p:cNvPr>
          <p:cNvPicPr>
            <a:picLocks noChangeAspect="1"/>
          </p:cNvPicPr>
          <p:nvPr/>
        </p:nvPicPr>
        <p:blipFill>
          <a:blip r:embed="rId10"/>
          <a:stretch>
            <a:fillRect/>
          </a:stretch>
        </p:blipFill>
        <p:spPr>
          <a:xfrm>
            <a:off x="3933622" y="2651731"/>
            <a:ext cx="4493626" cy="2572125"/>
          </a:xfrm>
          <a:prstGeom prst="rect">
            <a:avLst/>
          </a:prstGeom>
        </p:spPr>
      </p:pic>
      <p:pic>
        <p:nvPicPr>
          <p:cNvPr id="17" name="Picture 16">
            <a:extLst>
              <a:ext uri="{FF2B5EF4-FFF2-40B4-BE49-F238E27FC236}">
                <a16:creationId xmlns:a16="http://schemas.microsoft.com/office/drawing/2014/main" id="{4D2BA9FE-D158-2151-99D4-EB464FA1D2C4}"/>
              </a:ext>
            </a:extLst>
          </p:cNvPr>
          <p:cNvPicPr>
            <a:picLocks noChangeAspect="1"/>
          </p:cNvPicPr>
          <p:nvPr/>
        </p:nvPicPr>
        <p:blipFill>
          <a:blip r:embed="rId11"/>
          <a:stretch>
            <a:fillRect/>
          </a:stretch>
        </p:blipFill>
        <p:spPr>
          <a:xfrm>
            <a:off x="133350" y="167256"/>
            <a:ext cx="3601321" cy="2960991"/>
          </a:xfrm>
          <a:prstGeom prst="rect">
            <a:avLst/>
          </a:prstGeom>
        </p:spPr>
      </p:pic>
      <p:pic>
        <p:nvPicPr>
          <p:cNvPr id="19" name="Picture 18">
            <a:extLst>
              <a:ext uri="{FF2B5EF4-FFF2-40B4-BE49-F238E27FC236}">
                <a16:creationId xmlns:a16="http://schemas.microsoft.com/office/drawing/2014/main" id="{C1F5AED4-49FD-A64D-CAAF-9D881A3532FD}"/>
              </a:ext>
            </a:extLst>
          </p:cNvPr>
          <p:cNvPicPr>
            <a:picLocks noChangeAspect="1"/>
          </p:cNvPicPr>
          <p:nvPr/>
        </p:nvPicPr>
        <p:blipFill>
          <a:blip r:embed="rId12"/>
          <a:stretch>
            <a:fillRect/>
          </a:stretch>
        </p:blipFill>
        <p:spPr>
          <a:xfrm>
            <a:off x="3948983" y="167256"/>
            <a:ext cx="3590950" cy="2380682"/>
          </a:xfrm>
          <a:prstGeom prst="rect">
            <a:avLst/>
          </a:prstGeom>
        </p:spPr>
      </p:pic>
      <p:pic>
        <p:nvPicPr>
          <p:cNvPr id="21" name="Picture 20">
            <a:extLst>
              <a:ext uri="{FF2B5EF4-FFF2-40B4-BE49-F238E27FC236}">
                <a16:creationId xmlns:a16="http://schemas.microsoft.com/office/drawing/2014/main" id="{9B156ECC-4578-6D76-7AF6-5A3E81E29055}"/>
              </a:ext>
            </a:extLst>
          </p:cNvPr>
          <p:cNvPicPr>
            <a:picLocks noChangeAspect="1"/>
          </p:cNvPicPr>
          <p:nvPr/>
        </p:nvPicPr>
        <p:blipFill>
          <a:blip r:embed="rId13"/>
          <a:stretch>
            <a:fillRect/>
          </a:stretch>
        </p:blipFill>
        <p:spPr>
          <a:xfrm>
            <a:off x="290513" y="3378557"/>
            <a:ext cx="3428797" cy="2272072"/>
          </a:xfrm>
          <a:prstGeom prst="rect">
            <a:avLst/>
          </a:prstGeom>
        </p:spPr>
      </p:pic>
    </p:spTree>
    <p:extLst>
      <p:ext uri="{BB962C8B-B14F-4D97-AF65-F5344CB8AC3E}">
        <p14:creationId xmlns:p14="http://schemas.microsoft.com/office/powerpoint/2010/main" val="30266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8272-C992-86D0-F06C-592DCE2A4F7D}"/>
              </a:ext>
            </a:extLst>
          </p:cNvPr>
          <p:cNvSpPr>
            <a:spLocks noGrp="1"/>
          </p:cNvSpPr>
          <p:nvPr>
            <p:ph type="title"/>
          </p:nvPr>
        </p:nvSpPr>
        <p:spPr>
          <a:xfrm>
            <a:off x="1143001" y="-19665"/>
            <a:ext cx="9905998" cy="685800"/>
          </a:xfrm>
        </p:spPr>
        <p:txBody>
          <a:bodyPr/>
          <a:lstStyle/>
          <a:p>
            <a:pPr algn="ctr"/>
            <a:r>
              <a:rPr lang="en-IN" dirty="0"/>
              <a:t>METHODOLOGY</a:t>
            </a:r>
          </a:p>
        </p:txBody>
      </p:sp>
      <p:sp>
        <p:nvSpPr>
          <p:cNvPr id="5" name="Text Placeholder 4">
            <a:extLst>
              <a:ext uri="{FF2B5EF4-FFF2-40B4-BE49-F238E27FC236}">
                <a16:creationId xmlns:a16="http://schemas.microsoft.com/office/drawing/2014/main" id="{AA79572F-6725-443F-DC0E-BBE212574232}"/>
              </a:ext>
            </a:extLst>
          </p:cNvPr>
          <p:cNvSpPr>
            <a:spLocks noGrp="1"/>
          </p:cNvSpPr>
          <p:nvPr>
            <p:ph type="body" sz="quarter" idx="3"/>
          </p:nvPr>
        </p:nvSpPr>
        <p:spPr>
          <a:xfrm>
            <a:off x="1515928" y="773195"/>
            <a:ext cx="3184385" cy="685800"/>
          </a:xfrm>
        </p:spPr>
        <p:txBody>
          <a:bodyPr/>
          <a:lstStyle/>
          <a:p>
            <a:r>
              <a:rPr lang="en-IN" dirty="0">
                <a:solidFill>
                  <a:srgbClr val="FFFF00"/>
                </a:solidFill>
              </a:rPr>
              <a:t>Buffer</a:t>
            </a:r>
          </a:p>
        </p:txBody>
      </p:sp>
      <p:sp>
        <p:nvSpPr>
          <p:cNvPr id="6" name="Text Placeholder 5">
            <a:extLst>
              <a:ext uri="{FF2B5EF4-FFF2-40B4-BE49-F238E27FC236}">
                <a16:creationId xmlns:a16="http://schemas.microsoft.com/office/drawing/2014/main" id="{6DBF907D-8FC7-3175-06A4-D0E5C2E33C8C}"/>
              </a:ext>
            </a:extLst>
          </p:cNvPr>
          <p:cNvSpPr>
            <a:spLocks noGrp="1"/>
          </p:cNvSpPr>
          <p:nvPr>
            <p:ph type="body" sz="half" idx="16"/>
          </p:nvPr>
        </p:nvSpPr>
        <p:spPr>
          <a:xfrm>
            <a:off x="1505375" y="1458995"/>
            <a:ext cx="1424638" cy="792592"/>
          </a:xfrm>
        </p:spPr>
        <p:txBody>
          <a:bodyPr>
            <a:normAutofit/>
          </a:bodyPr>
          <a:lstStyle/>
          <a:p>
            <a:r>
              <a:rPr lang="en-IN" sz="1600" dirty="0">
                <a:solidFill>
                  <a:srgbClr val="FFC000"/>
                </a:solidFill>
              </a:rPr>
              <a:t>Buffer Number</a:t>
            </a:r>
          </a:p>
          <a:p>
            <a:r>
              <a:rPr lang="en-IN" sz="1600" dirty="0">
                <a:solidFill>
                  <a:srgbClr val="FFC000"/>
                </a:solidFill>
              </a:rPr>
              <a:t>Buffer Space</a:t>
            </a:r>
          </a:p>
        </p:txBody>
      </p:sp>
      <p:sp>
        <p:nvSpPr>
          <p:cNvPr id="7" name="Text Placeholder 6">
            <a:extLst>
              <a:ext uri="{FF2B5EF4-FFF2-40B4-BE49-F238E27FC236}">
                <a16:creationId xmlns:a16="http://schemas.microsoft.com/office/drawing/2014/main" id="{0B54AD41-651C-6F4E-7591-AA77AA683D1F}"/>
              </a:ext>
            </a:extLst>
          </p:cNvPr>
          <p:cNvSpPr>
            <a:spLocks noGrp="1"/>
          </p:cNvSpPr>
          <p:nvPr>
            <p:ph type="body" sz="quarter" idx="13"/>
          </p:nvPr>
        </p:nvSpPr>
        <p:spPr>
          <a:xfrm>
            <a:off x="4976269" y="657148"/>
            <a:ext cx="3194968" cy="685800"/>
          </a:xfrm>
        </p:spPr>
        <p:txBody>
          <a:bodyPr/>
          <a:lstStyle/>
          <a:p>
            <a:r>
              <a:rPr lang="en-IN" dirty="0" err="1">
                <a:solidFill>
                  <a:srgbClr val="FFFF00"/>
                </a:solidFill>
              </a:rPr>
              <a:t>Inode</a:t>
            </a:r>
            <a:endParaRPr lang="en-IN" dirty="0">
              <a:solidFill>
                <a:srgbClr val="FFFF00"/>
              </a:solidFill>
            </a:endParaRPr>
          </a:p>
        </p:txBody>
      </p:sp>
      <p:sp>
        <p:nvSpPr>
          <p:cNvPr id="8" name="Text Placeholder 7">
            <a:extLst>
              <a:ext uri="{FF2B5EF4-FFF2-40B4-BE49-F238E27FC236}">
                <a16:creationId xmlns:a16="http://schemas.microsoft.com/office/drawing/2014/main" id="{88C4B7B7-9B1A-E0FA-12E5-F64FABE81923}"/>
              </a:ext>
            </a:extLst>
          </p:cNvPr>
          <p:cNvSpPr>
            <a:spLocks noGrp="1"/>
          </p:cNvSpPr>
          <p:nvPr>
            <p:ph type="body" sz="half" idx="17"/>
          </p:nvPr>
        </p:nvSpPr>
        <p:spPr>
          <a:xfrm>
            <a:off x="4917904" y="1333961"/>
            <a:ext cx="1770429" cy="917626"/>
          </a:xfrm>
        </p:spPr>
        <p:txBody>
          <a:bodyPr>
            <a:normAutofit/>
          </a:bodyPr>
          <a:lstStyle/>
          <a:p>
            <a:r>
              <a:rPr lang="en-IN" sz="1600" dirty="0" err="1">
                <a:solidFill>
                  <a:srgbClr val="FFC000"/>
                </a:solidFill>
              </a:rPr>
              <a:t>Inode</a:t>
            </a:r>
            <a:r>
              <a:rPr lang="en-IN" sz="1600" dirty="0">
                <a:solidFill>
                  <a:srgbClr val="FFC000"/>
                </a:solidFill>
              </a:rPr>
              <a:t> Number</a:t>
            </a:r>
          </a:p>
          <a:p>
            <a:r>
              <a:rPr lang="en-IN" sz="1600" dirty="0">
                <a:solidFill>
                  <a:srgbClr val="FFC000"/>
                </a:solidFill>
              </a:rPr>
              <a:t>Corresponding File</a:t>
            </a:r>
          </a:p>
        </p:txBody>
      </p:sp>
      <p:sp>
        <p:nvSpPr>
          <p:cNvPr id="14" name="Rectangle 13">
            <a:extLst>
              <a:ext uri="{FF2B5EF4-FFF2-40B4-BE49-F238E27FC236}">
                <a16:creationId xmlns:a16="http://schemas.microsoft.com/office/drawing/2014/main" id="{B325F9D0-8890-0EB6-14FD-180B4E228992}"/>
              </a:ext>
            </a:extLst>
          </p:cNvPr>
          <p:cNvSpPr/>
          <p:nvPr/>
        </p:nvSpPr>
        <p:spPr>
          <a:xfrm>
            <a:off x="1225328" y="697498"/>
            <a:ext cx="1877962" cy="1681910"/>
          </a:xfrm>
          <a:prstGeom prst="rect">
            <a:avLst/>
          </a:prstGeom>
          <a:noFill/>
          <a:ln w="57150">
            <a:solidFill>
              <a:schemeClr val="bg2">
                <a:lumMod val="25000"/>
                <a:lumOff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DADBE58E-1D8B-4076-5797-EE489269FE78}"/>
              </a:ext>
            </a:extLst>
          </p:cNvPr>
          <p:cNvSpPr/>
          <p:nvPr/>
        </p:nvSpPr>
        <p:spPr>
          <a:xfrm>
            <a:off x="4793414" y="652140"/>
            <a:ext cx="2043348" cy="1681910"/>
          </a:xfrm>
          <a:prstGeom prst="rect">
            <a:avLst/>
          </a:prstGeom>
          <a:noFill/>
          <a:ln w="57150">
            <a:solidFill>
              <a:schemeClr val="tx2">
                <a:lumMod val="20000"/>
                <a:lumOff val="8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 name="Text Placeholder 4">
            <a:extLst>
              <a:ext uri="{FF2B5EF4-FFF2-40B4-BE49-F238E27FC236}">
                <a16:creationId xmlns:a16="http://schemas.microsoft.com/office/drawing/2014/main" id="{CA432D45-CEE1-B178-C74E-DF314DA9314A}"/>
              </a:ext>
            </a:extLst>
          </p:cNvPr>
          <p:cNvSpPr txBox="1">
            <a:spLocks/>
          </p:cNvSpPr>
          <p:nvPr/>
        </p:nvSpPr>
        <p:spPr>
          <a:xfrm>
            <a:off x="1515928" y="3266082"/>
            <a:ext cx="3184385"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err="1">
                <a:solidFill>
                  <a:srgbClr val="FFFF00"/>
                </a:solidFill>
              </a:rPr>
              <a:t>BufVEc</a:t>
            </a:r>
            <a:endParaRPr lang="en-IN" dirty="0">
              <a:solidFill>
                <a:srgbClr val="FFFF00"/>
              </a:solidFill>
            </a:endParaRPr>
          </a:p>
        </p:txBody>
      </p:sp>
      <p:sp>
        <p:nvSpPr>
          <p:cNvPr id="18" name="Text Placeholder 5">
            <a:extLst>
              <a:ext uri="{FF2B5EF4-FFF2-40B4-BE49-F238E27FC236}">
                <a16:creationId xmlns:a16="http://schemas.microsoft.com/office/drawing/2014/main" id="{76101799-7EB1-903A-65CB-64C581411997}"/>
              </a:ext>
            </a:extLst>
          </p:cNvPr>
          <p:cNvSpPr txBox="1">
            <a:spLocks/>
          </p:cNvSpPr>
          <p:nvPr/>
        </p:nvSpPr>
        <p:spPr>
          <a:xfrm>
            <a:off x="1225328" y="3982833"/>
            <a:ext cx="3195830" cy="79259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600" dirty="0">
                <a:solidFill>
                  <a:srgbClr val="FFC000"/>
                </a:solidFill>
              </a:rPr>
              <a:t>Corresponding Buffers</a:t>
            </a:r>
          </a:p>
          <a:p>
            <a:r>
              <a:rPr lang="en-IN" sz="1600" dirty="0">
                <a:solidFill>
                  <a:srgbClr val="FFC000"/>
                </a:solidFill>
              </a:rPr>
              <a:t>Corresponding File</a:t>
            </a:r>
          </a:p>
        </p:txBody>
      </p:sp>
      <p:sp>
        <p:nvSpPr>
          <p:cNvPr id="19" name="Rectangle 18">
            <a:extLst>
              <a:ext uri="{FF2B5EF4-FFF2-40B4-BE49-F238E27FC236}">
                <a16:creationId xmlns:a16="http://schemas.microsoft.com/office/drawing/2014/main" id="{39BA5770-0FF6-E813-65F5-AD420929F29D}"/>
              </a:ext>
            </a:extLst>
          </p:cNvPr>
          <p:cNvSpPr/>
          <p:nvPr/>
        </p:nvSpPr>
        <p:spPr>
          <a:xfrm>
            <a:off x="1143001" y="3349064"/>
            <a:ext cx="2043349" cy="1755651"/>
          </a:xfrm>
          <a:prstGeom prst="rect">
            <a:avLst/>
          </a:prstGeom>
          <a:noFill/>
          <a:ln w="57150">
            <a:solidFill>
              <a:schemeClr val="bg2">
                <a:lumMod val="25000"/>
                <a:lumOff val="7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7E4B5071-A902-561A-6A3B-DF9E8641CD2E}"/>
              </a:ext>
            </a:extLst>
          </p:cNvPr>
          <p:cNvCxnSpPr>
            <a:stCxn id="14" idx="2"/>
            <a:endCxn id="19" idx="0"/>
          </p:cNvCxnSpPr>
          <p:nvPr/>
        </p:nvCxnSpPr>
        <p:spPr>
          <a:xfrm>
            <a:off x="2164309" y="2379408"/>
            <a:ext cx="367" cy="969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5D1647F-DBB5-7E76-3219-02A21D932F64}"/>
              </a:ext>
            </a:extLst>
          </p:cNvPr>
          <p:cNvSpPr/>
          <p:nvPr/>
        </p:nvSpPr>
        <p:spPr>
          <a:xfrm>
            <a:off x="4794085" y="3349064"/>
            <a:ext cx="2043349" cy="1755651"/>
          </a:xfrm>
          <a:prstGeom prst="rect">
            <a:avLst/>
          </a:prstGeom>
          <a:noFill/>
          <a:ln w="57150">
            <a:solidFill>
              <a:schemeClr val="tx2">
                <a:lumMod val="40000"/>
                <a:lumOff val="6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 name="Text Placeholder 4">
            <a:extLst>
              <a:ext uri="{FF2B5EF4-FFF2-40B4-BE49-F238E27FC236}">
                <a16:creationId xmlns:a16="http://schemas.microsoft.com/office/drawing/2014/main" id="{E589F586-4D8E-5AE2-0F38-A581C4DC27C6}"/>
              </a:ext>
            </a:extLst>
          </p:cNvPr>
          <p:cNvSpPr txBox="1">
            <a:spLocks/>
          </p:cNvSpPr>
          <p:nvPr/>
        </p:nvSpPr>
        <p:spPr>
          <a:xfrm>
            <a:off x="5264003" y="3297033"/>
            <a:ext cx="831998"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solidFill>
                  <a:srgbClr val="FFFF00"/>
                </a:solidFill>
              </a:rPr>
              <a:t>FILE</a:t>
            </a:r>
          </a:p>
        </p:txBody>
      </p:sp>
      <p:sp>
        <p:nvSpPr>
          <p:cNvPr id="25" name="Text Placeholder 5">
            <a:extLst>
              <a:ext uri="{FF2B5EF4-FFF2-40B4-BE49-F238E27FC236}">
                <a16:creationId xmlns:a16="http://schemas.microsoft.com/office/drawing/2014/main" id="{7ECF7DAF-C597-C8DF-AC36-EA9B3FBD4336}"/>
              </a:ext>
            </a:extLst>
          </p:cNvPr>
          <p:cNvSpPr txBox="1">
            <a:spLocks/>
          </p:cNvSpPr>
          <p:nvPr/>
        </p:nvSpPr>
        <p:spPr>
          <a:xfrm>
            <a:off x="5010918" y="3951882"/>
            <a:ext cx="1562835" cy="792592"/>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600" dirty="0" err="1">
                <a:solidFill>
                  <a:srgbClr val="FFC000"/>
                </a:solidFill>
              </a:rPr>
              <a:t>BufVec</a:t>
            </a:r>
            <a:endParaRPr lang="en-IN" sz="1600" dirty="0">
              <a:solidFill>
                <a:srgbClr val="FFC000"/>
              </a:solidFill>
            </a:endParaRPr>
          </a:p>
          <a:p>
            <a:r>
              <a:rPr lang="en-IN" sz="1600" dirty="0">
                <a:solidFill>
                  <a:srgbClr val="FFC000"/>
                </a:solidFill>
              </a:rPr>
              <a:t>INODE</a:t>
            </a:r>
          </a:p>
        </p:txBody>
      </p:sp>
      <p:cxnSp>
        <p:nvCxnSpPr>
          <p:cNvPr id="27" name="Straight Arrow Connector 26">
            <a:extLst>
              <a:ext uri="{FF2B5EF4-FFF2-40B4-BE49-F238E27FC236}">
                <a16:creationId xmlns:a16="http://schemas.microsoft.com/office/drawing/2014/main" id="{9F52F2D5-AB1B-7C4F-4059-275BF1824ABB}"/>
              </a:ext>
            </a:extLst>
          </p:cNvPr>
          <p:cNvCxnSpPr>
            <a:stCxn id="19" idx="3"/>
            <a:endCxn id="23" idx="1"/>
          </p:cNvCxnSpPr>
          <p:nvPr/>
        </p:nvCxnSpPr>
        <p:spPr>
          <a:xfrm>
            <a:off x="3186350" y="4226890"/>
            <a:ext cx="160773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D72ED96-0ED3-2034-B2A7-4BC937E04581}"/>
              </a:ext>
            </a:extLst>
          </p:cNvPr>
          <p:cNvCxnSpPr>
            <a:stCxn id="16" idx="2"/>
            <a:endCxn id="23" idx="0"/>
          </p:cNvCxnSpPr>
          <p:nvPr/>
        </p:nvCxnSpPr>
        <p:spPr>
          <a:xfrm>
            <a:off x="5815088" y="2334050"/>
            <a:ext cx="672" cy="101501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D73C78F-6398-F0E7-1AB5-A4055BD1A21C}"/>
              </a:ext>
            </a:extLst>
          </p:cNvPr>
          <p:cNvSpPr/>
          <p:nvPr/>
        </p:nvSpPr>
        <p:spPr>
          <a:xfrm>
            <a:off x="9006016" y="1248698"/>
            <a:ext cx="2043349" cy="2330244"/>
          </a:xfrm>
          <a:prstGeom prst="rect">
            <a:avLst/>
          </a:prstGeom>
          <a:noFill/>
          <a:ln w="57150">
            <a:solidFill>
              <a:schemeClr val="tx2">
                <a:lumMod val="40000"/>
                <a:lumOff val="60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Text Placeholder 4">
            <a:extLst>
              <a:ext uri="{FF2B5EF4-FFF2-40B4-BE49-F238E27FC236}">
                <a16:creationId xmlns:a16="http://schemas.microsoft.com/office/drawing/2014/main" id="{C5D5AEF7-9F0F-DF9A-9C7B-13B99E44B3E7}"/>
              </a:ext>
            </a:extLst>
          </p:cNvPr>
          <p:cNvSpPr txBox="1">
            <a:spLocks/>
          </p:cNvSpPr>
          <p:nvPr/>
        </p:nvSpPr>
        <p:spPr>
          <a:xfrm>
            <a:off x="9222849" y="1417812"/>
            <a:ext cx="1673847" cy="68580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solidFill>
                  <a:srgbClr val="FFFF00"/>
                </a:solidFill>
              </a:rPr>
              <a:t>Main Memory</a:t>
            </a:r>
          </a:p>
        </p:txBody>
      </p:sp>
      <p:sp>
        <p:nvSpPr>
          <p:cNvPr id="55" name="Text Placeholder 5">
            <a:extLst>
              <a:ext uri="{FF2B5EF4-FFF2-40B4-BE49-F238E27FC236}">
                <a16:creationId xmlns:a16="http://schemas.microsoft.com/office/drawing/2014/main" id="{3DB23E8E-0BCF-39E2-70A2-A706BF74CAF1}"/>
              </a:ext>
            </a:extLst>
          </p:cNvPr>
          <p:cNvSpPr txBox="1">
            <a:spLocks/>
          </p:cNvSpPr>
          <p:nvPr/>
        </p:nvSpPr>
        <p:spPr>
          <a:xfrm>
            <a:off x="9222849" y="1986116"/>
            <a:ext cx="1826150" cy="1592826"/>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IN" sz="1800" dirty="0">
                <a:solidFill>
                  <a:srgbClr val="FFC000"/>
                </a:solidFill>
              </a:rPr>
              <a:t>Files</a:t>
            </a:r>
          </a:p>
          <a:p>
            <a:r>
              <a:rPr lang="en-IN" sz="1800" dirty="0">
                <a:solidFill>
                  <a:srgbClr val="FFC000"/>
                </a:solidFill>
              </a:rPr>
              <a:t>IVT</a:t>
            </a:r>
          </a:p>
          <a:p>
            <a:r>
              <a:rPr lang="en-IN" sz="1800" dirty="0">
                <a:solidFill>
                  <a:srgbClr val="FFC000"/>
                </a:solidFill>
              </a:rPr>
              <a:t>BT</a:t>
            </a:r>
          </a:p>
        </p:txBody>
      </p:sp>
      <p:cxnSp>
        <p:nvCxnSpPr>
          <p:cNvPr id="57" name="Straight Arrow Connector 56">
            <a:extLst>
              <a:ext uri="{FF2B5EF4-FFF2-40B4-BE49-F238E27FC236}">
                <a16:creationId xmlns:a16="http://schemas.microsoft.com/office/drawing/2014/main" id="{C1E8A985-A6DE-3EF7-30B9-250D2672ECF3}"/>
              </a:ext>
            </a:extLst>
          </p:cNvPr>
          <p:cNvCxnSpPr>
            <a:stCxn id="53" idx="1"/>
            <a:endCxn id="23" idx="3"/>
          </p:cNvCxnSpPr>
          <p:nvPr/>
        </p:nvCxnSpPr>
        <p:spPr>
          <a:xfrm flipH="1">
            <a:off x="6837434" y="2413820"/>
            <a:ext cx="2168582" cy="181307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08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4AA3-A407-71E0-E816-66CB8497AA48}"/>
              </a:ext>
            </a:extLst>
          </p:cNvPr>
          <p:cNvSpPr>
            <a:spLocks noGrp="1"/>
          </p:cNvSpPr>
          <p:nvPr>
            <p:ph type="title"/>
          </p:nvPr>
        </p:nvSpPr>
        <p:spPr/>
        <p:txBody>
          <a:bodyPr/>
          <a:lstStyle/>
          <a:p>
            <a:r>
              <a:rPr lang="en-IN" dirty="0"/>
              <a:t>TOOLS and Appliances used</a:t>
            </a:r>
          </a:p>
        </p:txBody>
      </p:sp>
      <p:sp>
        <p:nvSpPr>
          <p:cNvPr id="3" name="Content Placeholder 2">
            <a:extLst>
              <a:ext uri="{FF2B5EF4-FFF2-40B4-BE49-F238E27FC236}">
                <a16:creationId xmlns:a16="http://schemas.microsoft.com/office/drawing/2014/main" id="{CF0F7D93-C5B0-FAF2-4C2F-359DA1C9CD03}"/>
              </a:ext>
            </a:extLst>
          </p:cNvPr>
          <p:cNvSpPr>
            <a:spLocks noGrp="1"/>
          </p:cNvSpPr>
          <p:nvPr>
            <p:ph idx="1"/>
          </p:nvPr>
        </p:nvSpPr>
        <p:spPr/>
        <p:txBody>
          <a:bodyPr>
            <a:normAutofit/>
          </a:bodyPr>
          <a:lstStyle/>
          <a:p>
            <a:r>
              <a:rPr lang="en-IN" dirty="0"/>
              <a:t>Help Taken From</a:t>
            </a:r>
          </a:p>
          <a:p>
            <a:pPr lvl="1"/>
            <a:r>
              <a:rPr lang="en-IN" dirty="0"/>
              <a:t>Design of UNIX System :- Maurice J. Bach</a:t>
            </a:r>
          </a:p>
          <a:p>
            <a:pPr lvl="1"/>
            <a:r>
              <a:rPr lang="en-IN" dirty="0"/>
              <a:t>Magic Garden</a:t>
            </a:r>
          </a:p>
          <a:p>
            <a:pPr lvl="1"/>
            <a:r>
              <a:rPr lang="en-IN" dirty="0" err="1"/>
              <a:t>Astromedicomp</a:t>
            </a:r>
            <a:r>
              <a:rPr lang="en-IN" dirty="0"/>
              <a:t> Notes :- </a:t>
            </a:r>
            <a:r>
              <a:rPr lang="en-IN" dirty="0" err="1"/>
              <a:t>Dr.</a:t>
            </a:r>
            <a:r>
              <a:rPr lang="en-IN" dirty="0"/>
              <a:t> Vijay D. Gokhale</a:t>
            </a:r>
          </a:p>
          <a:p>
            <a:pPr marL="0" indent="0">
              <a:buNone/>
            </a:pPr>
            <a:r>
              <a:rPr lang="en-IN" dirty="0"/>
              <a:t>Software Requirements</a:t>
            </a:r>
          </a:p>
          <a:p>
            <a:pPr lvl="1"/>
            <a:r>
              <a:rPr lang="en-IN" dirty="0"/>
              <a:t>C++ (At least 2011 Version)</a:t>
            </a:r>
          </a:p>
          <a:p>
            <a:pPr marL="457200" lvl="1" indent="0">
              <a:buNone/>
            </a:pPr>
            <a:endParaRPr lang="en-IN" dirty="0"/>
          </a:p>
        </p:txBody>
      </p:sp>
    </p:spTree>
    <p:extLst>
      <p:ext uri="{BB962C8B-B14F-4D97-AF65-F5344CB8AC3E}">
        <p14:creationId xmlns:p14="http://schemas.microsoft.com/office/powerpoint/2010/main" val="304781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1377-2EBD-02F9-EDE3-48204F6BBFC8}"/>
              </a:ext>
            </a:extLst>
          </p:cNvPr>
          <p:cNvSpPr>
            <a:spLocks noGrp="1"/>
          </p:cNvSpPr>
          <p:nvPr>
            <p:ph type="title"/>
          </p:nvPr>
        </p:nvSpPr>
        <p:spPr>
          <a:xfrm>
            <a:off x="934936" y="50906"/>
            <a:ext cx="4964419" cy="1012723"/>
          </a:xfrm>
        </p:spPr>
        <p:txBody>
          <a:bodyPr>
            <a:noAutofit/>
          </a:bodyPr>
          <a:lstStyle/>
          <a:p>
            <a:r>
              <a:rPr lang="en-IN" kern="100" dirty="0">
                <a:effectLst/>
                <a:latin typeface="Calibri" panose="020F0502020204030204" pitchFamily="34" charset="0"/>
                <a:ea typeface="Calibri" panose="020F0502020204030204" pitchFamily="34" charset="0"/>
                <a:cs typeface="Mangal" panose="02040503050203030202" pitchFamily="18" charset="0"/>
              </a:rPr>
              <a:t>implementation</a:t>
            </a:r>
            <a:br>
              <a:rPr lang="en-IN" kern="1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Text Placeholder 2">
            <a:extLst>
              <a:ext uri="{FF2B5EF4-FFF2-40B4-BE49-F238E27FC236}">
                <a16:creationId xmlns:a16="http://schemas.microsoft.com/office/drawing/2014/main" id="{2BAF95BE-B980-90CC-FE54-6AFBAA28109D}"/>
              </a:ext>
            </a:extLst>
          </p:cNvPr>
          <p:cNvSpPr>
            <a:spLocks noGrp="1"/>
          </p:cNvSpPr>
          <p:nvPr>
            <p:ph type="body" idx="1"/>
          </p:nvPr>
        </p:nvSpPr>
        <p:spPr>
          <a:xfrm>
            <a:off x="934936" y="557267"/>
            <a:ext cx="3196899" cy="685800"/>
          </a:xfrm>
        </p:spPr>
        <p:txBody>
          <a:bodyPr/>
          <a:lstStyle/>
          <a:p>
            <a:r>
              <a:rPr lang="en-IN" dirty="0"/>
              <a:t>Buffer</a:t>
            </a:r>
          </a:p>
        </p:txBody>
      </p:sp>
      <p:sp>
        <p:nvSpPr>
          <p:cNvPr id="4" name="Text Placeholder 3">
            <a:extLst>
              <a:ext uri="{FF2B5EF4-FFF2-40B4-BE49-F238E27FC236}">
                <a16:creationId xmlns:a16="http://schemas.microsoft.com/office/drawing/2014/main" id="{A0831EBA-E6E5-BF07-FBE6-D27E4B2A0277}"/>
              </a:ext>
            </a:extLst>
          </p:cNvPr>
          <p:cNvSpPr>
            <a:spLocks noGrp="1"/>
          </p:cNvSpPr>
          <p:nvPr>
            <p:ph type="body" sz="half" idx="15"/>
          </p:nvPr>
        </p:nvSpPr>
        <p:spPr>
          <a:xfrm>
            <a:off x="934936" y="1243067"/>
            <a:ext cx="3208735" cy="5413372"/>
          </a:xfrm>
        </p:spPr>
        <p:txBody>
          <a:bodyPr>
            <a:normAutofit/>
          </a:bodyPr>
          <a:lstStyle/>
          <a:p>
            <a:pPr marL="285750" indent="-285750">
              <a:buFont typeface="Arial" panose="020B0604020202020204" pitchFamily="34" charset="0"/>
              <a:buChar char="•"/>
            </a:pPr>
            <a:r>
              <a:rPr lang="en-IN" sz="1600" dirty="0">
                <a:solidFill>
                  <a:srgbClr val="FFFF00"/>
                </a:solidFill>
              </a:rPr>
              <a:t>Structure of Buffer</a:t>
            </a:r>
          </a:p>
          <a:p>
            <a:pPr marL="285750" indent="-285750">
              <a:buFont typeface="Arial" panose="020B0604020202020204" pitchFamily="34" charset="0"/>
              <a:buChar char="•"/>
            </a:pPr>
            <a:r>
              <a:rPr lang="en-IN" sz="1600" dirty="0">
                <a:solidFill>
                  <a:srgbClr val="FFFF00"/>
                </a:solidFill>
              </a:rPr>
              <a:t>Free List of Buffers (Class)</a:t>
            </a:r>
          </a:p>
          <a:p>
            <a:pPr marL="742950" lvl="1" indent="-285750">
              <a:buFont typeface="+mj-lt"/>
              <a:buAutoNum type="arabicPeriod"/>
            </a:pPr>
            <a:r>
              <a:rPr lang="en-IN" sz="1400" dirty="0"/>
              <a:t>Add Buffer</a:t>
            </a:r>
          </a:p>
          <a:p>
            <a:pPr marL="742950" lvl="1" indent="-285750">
              <a:buFont typeface="+mj-lt"/>
              <a:buAutoNum type="arabicPeriod"/>
            </a:pPr>
            <a:r>
              <a:rPr lang="en-IN" sz="1400" dirty="0"/>
              <a:t>Allocate Buffer</a:t>
            </a:r>
          </a:p>
          <a:p>
            <a:pPr marL="742950" lvl="1" indent="-285750">
              <a:buFont typeface="+mj-lt"/>
              <a:buAutoNum type="arabicPeriod"/>
            </a:pPr>
            <a:r>
              <a:rPr lang="en-IN" sz="1400" dirty="0"/>
              <a:t>Show List</a:t>
            </a:r>
          </a:p>
          <a:p>
            <a:pPr marL="285750" indent="-285750">
              <a:buFont typeface="Arial" panose="020B0604020202020204" pitchFamily="34" charset="0"/>
              <a:buChar char="•"/>
            </a:pPr>
            <a:r>
              <a:rPr lang="en-IN" sz="1600" dirty="0">
                <a:solidFill>
                  <a:srgbClr val="FFFF00"/>
                </a:solidFill>
              </a:rPr>
              <a:t>Buffer Pool (Class)</a:t>
            </a:r>
          </a:p>
          <a:p>
            <a:pPr marL="742950" lvl="1" indent="-285750">
              <a:buFont typeface="+mj-lt"/>
              <a:buAutoNum type="arabicPeriod"/>
            </a:pPr>
            <a:r>
              <a:rPr lang="en-IN" sz="1400" dirty="0"/>
              <a:t>Create Buffer</a:t>
            </a:r>
          </a:p>
          <a:p>
            <a:pPr marL="742950" lvl="1" indent="-285750">
              <a:buFont typeface="+mj-lt"/>
              <a:buAutoNum type="arabicPeriod"/>
            </a:pPr>
            <a:r>
              <a:rPr lang="en-IN" sz="1400" dirty="0"/>
              <a:t>Add Buffers To Free List</a:t>
            </a:r>
          </a:p>
          <a:p>
            <a:pPr marL="285750" indent="-285750">
              <a:buFont typeface="Arial" panose="020B0604020202020204" pitchFamily="34" charset="0"/>
              <a:buChar char="•"/>
            </a:pPr>
            <a:r>
              <a:rPr lang="en-IN" sz="1600" dirty="0" err="1">
                <a:solidFill>
                  <a:srgbClr val="FFFF00"/>
                </a:solidFill>
              </a:rPr>
              <a:t>WriteToBuffer</a:t>
            </a:r>
            <a:r>
              <a:rPr lang="en-IN" sz="1600" dirty="0">
                <a:solidFill>
                  <a:srgbClr val="FFFF00"/>
                </a:solidFill>
              </a:rPr>
              <a:t> (Function)</a:t>
            </a:r>
          </a:p>
          <a:p>
            <a:pPr marL="285750" indent="-285750">
              <a:buFont typeface="Arial" panose="020B0604020202020204" pitchFamily="34" charset="0"/>
              <a:buChar char="•"/>
            </a:pPr>
            <a:r>
              <a:rPr lang="en-IN" sz="1600" dirty="0" err="1">
                <a:solidFill>
                  <a:srgbClr val="FFFF00"/>
                </a:solidFill>
              </a:rPr>
              <a:t>BufVec</a:t>
            </a:r>
            <a:r>
              <a:rPr lang="en-IN" sz="1600" dirty="0">
                <a:solidFill>
                  <a:srgbClr val="FFFF00"/>
                </a:solidFill>
              </a:rPr>
              <a:t> (Class)</a:t>
            </a:r>
          </a:p>
          <a:p>
            <a:pPr marL="742950" lvl="1" indent="-285750">
              <a:buFont typeface="+mj-lt"/>
              <a:buAutoNum type="arabicPeriod"/>
            </a:pPr>
            <a:r>
              <a:rPr lang="en-IN" sz="1400" dirty="0"/>
              <a:t>Insert Buffer</a:t>
            </a:r>
          </a:p>
          <a:p>
            <a:pPr marL="742950" lvl="1" indent="-285750">
              <a:buFont typeface="+mj-lt"/>
              <a:buAutoNum type="arabicPeriod"/>
            </a:pPr>
            <a:r>
              <a:rPr lang="en-IN" sz="1400" dirty="0" err="1"/>
              <a:t>WriteToBuffer</a:t>
            </a:r>
            <a:endParaRPr lang="en-IN" sz="1400" dirty="0"/>
          </a:p>
          <a:p>
            <a:pPr marL="742950" lvl="1" indent="-285750">
              <a:buFont typeface="+mj-lt"/>
              <a:buAutoNum type="arabicPeriod"/>
            </a:pPr>
            <a:r>
              <a:rPr lang="en-IN" sz="1400" dirty="0" err="1"/>
              <a:t>ClearBufVec</a:t>
            </a:r>
            <a:endParaRPr lang="en-IN" sz="1400" dirty="0"/>
          </a:p>
          <a:p>
            <a:pPr marL="742950" lvl="1" indent="-285750">
              <a:buFont typeface="+mj-lt"/>
              <a:buAutoNum type="arabicPeriod"/>
            </a:pPr>
            <a:r>
              <a:rPr lang="en-IN" sz="1400" dirty="0" err="1"/>
              <a:t>CopyBufVec</a:t>
            </a:r>
            <a:endParaRPr lang="en-IN" sz="1400" dirty="0"/>
          </a:p>
          <a:p>
            <a:pPr marL="742950" lvl="1" indent="-285750">
              <a:buFont typeface="+mj-lt"/>
              <a:buAutoNum type="arabicPeriod"/>
            </a:pPr>
            <a:r>
              <a:rPr lang="en-IN" sz="1400" dirty="0" err="1"/>
              <a:t>LinkBufVec</a:t>
            </a:r>
            <a:endParaRPr lang="en-IN" sz="1400" dirty="0"/>
          </a:p>
        </p:txBody>
      </p:sp>
      <p:sp>
        <p:nvSpPr>
          <p:cNvPr id="5" name="Text Placeholder 4">
            <a:extLst>
              <a:ext uri="{FF2B5EF4-FFF2-40B4-BE49-F238E27FC236}">
                <a16:creationId xmlns:a16="http://schemas.microsoft.com/office/drawing/2014/main" id="{ADC541E8-1D3A-3BB4-6C6F-728E01B8811D}"/>
              </a:ext>
            </a:extLst>
          </p:cNvPr>
          <p:cNvSpPr>
            <a:spLocks noGrp="1"/>
          </p:cNvSpPr>
          <p:nvPr>
            <p:ph type="body" sz="quarter" idx="3"/>
          </p:nvPr>
        </p:nvSpPr>
        <p:spPr>
          <a:xfrm>
            <a:off x="3682617" y="904567"/>
            <a:ext cx="1201956" cy="338499"/>
          </a:xfrm>
        </p:spPr>
        <p:txBody>
          <a:bodyPr/>
          <a:lstStyle/>
          <a:p>
            <a:r>
              <a:rPr lang="en-IN" dirty="0"/>
              <a:t>INODE</a:t>
            </a:r>
          </a:p>
        </p:txBody>
      </p:sp>
      <p:sp>
        <p:nvSpPr>
          <p:cNvPr id="6" name="Text Placeholder 5">
            <a:extLst>
              <a:ext uri="{FF2B5EF4-FFF2-40B4-BE49-F238E27FC236}">
                <a16:creationId xmlns:a16="http://schemas.microsoft.com/office/drawing/2014/main" id="{93D97AB8-9B4A-FB82-9400-DE49B38519BF}"/>
              </a:ext>
            </a:extLst>
          </p:cNvPr>
          <p:cNvSpPr>
            <a:spLocks noGrp="1"/>
          </p:cNvSpPr>
          <p:nvPr>
            <p:ph type="body" sz="half" idx="16"/>
          </p:nvPr>
        </p:nvSpPr>
        <p:spPr>
          <a:xfrm>
            <a:off x="3682617" y="1276696"/>
            <a:ext cx="3195830" cy="5530397"/>
          </a:xfrm>
        </p:spPr>
        <p:txBody>
          <a:bodyPr>
            <a:normAutofit/>
          </a:bodyPr>
          <a:lstStyle/>
          <a:p>
            <a:pPr marL="285750" indent="-285750">
              <a:buFont typeface="Arial" panose="020B0604020202020204" pitchFamily="34" charset="0"/>
              <a:buChar char="•"/>
            </a:pPr>
            <a:r>
              <a:rPr lang="en-IN" sz="1600" dirty="0">
                <a:solidFill>
                  <a:srgbClr val="FFFF00"/>
                </a:solidFill>
              </a:rPr>
              <a:t>Structure of </a:t>
            </a:r>
            <a:r>
              <a:rPr lang="en-IN" sz="1600" dirty="0" err="1">
                <a:solidFill>
                  <a:srgbClr val="FFFF00"/>
                </a:solidFill>
              </a:rPr>
              <a:t>Inode</a:t>
            </a:r>
            <a:endParaRPr lang="en-IN" sz="1600" dirty="0">
              <a:solidFill>
                <a:srgbClr val="FFFF00"/>
              </a:solidFill>
            </a:endParaRPr>
          </a:p>
          <a:p>
            <a:pPr marL="285750" indent="-285750">
              <a:buFont typeface="Arial" panose="020B0604020202020204" pitchFamily="34" charset="0"/>
              <a:buChar char="•"/>
            </a:pPr>
            <a:r>
              <a:rPr lang="en-IN" sz="1600" dirty="0">
                <a:solidFill>
                  <a:srgbClr val="FFFF00"/>
                </a:solidFill>
              </a:rPr>
              <a:t>Free List of </a:t>
            </a:r>
            <a:r>
              <a:rPr lang="en-IN" sz="1600" dirty="0" err="1">
                <a:solidFill>
                  <a:srgbClr val="FFFF00"/>
                </a:solidFill>
              </a:rPr>
              <a:t>Inodes</a:t>
            </a:r>
            <a:r>
              <a:rPr lang="en-IN" sz="1600" dirty="0">
                <a:solidFill>
                  <a:srgbClr val="FFFF00"/>
                </a:solidFill>
              </a:rPr>
              <a:t> (Class)</a:t>
            </a:r>
          </a:p>
          <a:p>
            <a:pPr marL="742950" lvl="1" indent="-285750">
              <a:buFont typeface="+mj-lt"/>
              <a:buAutoNum type="arabicPeriod"/>
            </a:pPr>
            <a:r>
              <a:rPr lang="en-IN" sz="1400" dirty="0"/>
              <a:t>Add </a:t>
            </a:r>
            <a:r>
              <a:rPr lang="en-IN" sz="1400" dirty="0" err="1"/>
              <a:t>Inode</a:t>
            </a:r>
            <a:endParaRPr lang="en-IN" sz="1400" dirty="0"/>
          </a:p>
          <a:p>
            <a:pPr marL="742950" lvl="1" indent="-285750">
              <a:buFont typeface="+mj-lt"/>
              <a:buAutoNum type="arabicPeriod"/>
            </a:pPr>
            <a:r>
              <a:rPr lang="en-IN" sz="1400" dirty="0"/>
              <a:t>Allocate </a:t>
            </a:r>
            <a:r>
              <a:rPr lang="en-IN" sz="1400" dirty="0" err="1"/>
              <a:t>Inode</a:t>
            </a:r>
            <a:endParaRPr lang="en-IN" sz="1400" dirty="0"/>
          </a:p>
          <a:p>
            <a:pPr marL="742950" lvl="1" indent="-285750">
              <a:buFont typeface="+mj-lt"/>
              <a:buAutoNum type="arabicPeriod"/>
            </a:pPr>
            <a:r>
              <a:rPr lang="en-IN" sz="1400" dirty="0"/>
              <a:t>Show List</a:t>
            </a:r>
          </a:p>
          <a:p>
            <a:pPr marL="285750" indent="-285750">
              <a:buFont typeface="Arial" panose="020B0604020202020204" pitchFamily="34" charset="0"/>
              <a:buChar char="•"/>
            </a:pPr>
            <a:r>
              <a:rPr lang="en-IN" sz="1600" dirty="0" err="1">
                <a:solidFill>
                  <a:srgbClr val="FFFF00"/>
                </a:solidFill>
              </a:rPr>
              <a:t>Inode</a:t>
            </a:r>
            <a:r>
              <a:rPr lang="en-IN" sz="1600" dirty="0">
                <a:solidFill>
                  <a:srgbClr val="FFFF00"/>
                </a:solidFill>
              </a:rPr>
              <a:t> Pool</a:t>
            </a:r>
          </a:p>
          <a:p>
            <a:pPr marL="742950" lvl="1" indent="-285750">
              <a:buFont typeface="Arial" panose="020B0604020202020204" pitchFamily="34" charset="0"/>
              <a:buChar char="•"/>
            </a:pPr>
            <a:r>
              <a:rPr lang="en-IN" sz="1400" dirty="0"/>
              <a:t>Create </a:t>
            </a:r>
            <a:r>
              <a:rPr lang="en-IN" sz="1400" dirty="0" err="1"/>
              <a:t>Inode</a:t>
            </a:r>
            <a:endParaRPr lang="en-IN" sz="1400" dirty="0"/>
          </a:p>
          <a:p>
            <a:pPr marL="742950" lvl="1" indent="-285750">
              <a:buFont typeface="Arial" panose="020B0604020202020204" pitchFamily="34" charset="0"/>
              <a:buChar char="•"/>
            </a:pPr>
            <a:r>
              <a:rPr lang="en-IN" sz="1400" dirty="0"/>
              <a:t>Add </a:t>
            </a:r>
            <a:r>
              <a:rPr lang="en-IN" sz="1400" dirty="0" err="1"/>
              <a:t>Inodes</a:t>
            </a:r>
            <a:r>
              <a:rPr lang="en-IN" sz="1400" dirty="0"/>
              <a:t> to Free List </a:t>
            </a:r>
          </a:p>
          <a:p>
            <a:pPr marL="742950" lvl="1" indent="-285750">
              <a:buFont typeface="Arial" panose="020B0604020202020204" pitchFamily="34" charset="0"/>
              <a:buChar char="•"/>
            </a:pPr>
            <a:endParaRPr lang="en-IN" sz="1400" dirty="0">
              <a:solidFill>
                <a:srgbClr val="FFFF00"/>
              </a:solidFill>
            </a:endParaRPr>
          </a:p>
        </p:txBody>
      </p:sp>
      <p:cxnSp>
        <p:nvCxnSpPr>
          <p:cNvPr id="10" name="Straight Connector 9">
            <a:extLst>
              <a:ext uri="{FF2B5EF4-FFF2-40B4-BE49-F238E27FC236}">
                <a16:creationId xmlns:a16="http://schemas.microsoft.com/office/drawing/2014/main" id="{D5E61C63-34AF-863D-6848-8DA2524191CE}"/>
              </a:ext>
            </a:extLst>
          </p:cNvPr>
          <p:cNvCxnSpPr>
            <a:cxnSpLocks/>
          </p:cNvCxnSpPr>
          <p:nvPr/>
        </p:nvCxnSpPr>
        <p:spPr>
          <a:xfrm>
            <a:off x="3500284" y="557267"/>
            <a:ext cx="0" cy="6300733"/>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A96E79-CCDB-153C-D9D0-701EC4DE2771}"/>
              </a:ext>
            </a:extLst>
          </p:cNvPr>
          <p:cNvCxnSpPr>
            <a:cxnSpLocks/>
          </p:cNvCxnSpPr>
          <p:nvPr/>
        </p:nvCxnSpPr>
        <p:spPr>
          <a:xfrm>
            <a:off x="6710516" y="557267"/>
            <a:ext cx="0" cy="6300733"/>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F08AAC81-735A-6714-5652-16DC22E57ED8}"/>
              </a:ext>
            </a:extLst>
          </p:cNvPr>
          <p:cNvSpPr txBox="1">
            <a:spLocks/>
          </p:cNvSpPr>
          <p:nvPr/>
        </p:nvSpPr>
        <p:spPr>
          <a:xfrm>
            <a:off x="7048887" y="938197"/>
            <a:ext cx="1201956" cy="33849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IN" dirty="0"/>
              <a:t>File </a:t>
            </a:r>
          </a:p>
        </p:txBody>
      </p:sp>
      <p:sp>
        <p:nvSpPr>
          <p:cNvPr id="16" name="Text Placeholder 5">
            <a:extLst>
              <a:ext uri="{FF2B5EF4-FFF2-40B4-BE49-F238E27FC236}">
                <a16:creationId xmlns:a16="http://schemas.microsoft.com/office/drawing/2014/main" id="{5F248021-8CC9-2F60-4F94-FDB7B2CE344D}"/>
              </a:ext>
            </a:extLst>
          </p:cNvPr>
          <p:cNvSpPr txBox="1">
            <a:spLocks/>
          </p:cNvSpPr>
          <p:nvPr/>
        </p:nvSpPr>
        <p:spPr>
          <a:xfrm>
            <a:off x="6854737" y="1276696"/>
            <a:ext cx="3195830" cy="5530397"/>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marL="285750" indent="-285750">
              <a:buFont typeface="Arial" panose="020B0604020202020204" pitchFamily="34" charset="0"/>
              <a:buChar char="•"/>
            </a:pPr>
            <a:r>
              <a:rPr lang="en-IN" sz="1600" dirty="0">
                <a:solidFill>
                  <a:srgbClr val="FFFF00"/>
                </a:solidFill>
              </a:rPr>
              <a:t>Files (Class)</a:t>
            </a:r>
          </a:p>
          <a:p>
            <a:pPr marL="742950" lvl="1" indent="-285750">
              <a:buFont typeface="Arial" panose="020B0604020202020204" pitchFamily="34" charset="0"/>
              <a:buChar char="•"/>
            </a:pPr>
            <a:r>
              <a:rPr lang="en-IN" sz="1400" dirty="0" err="1"/>
              <a:t>ShowInfo</a:t>
            </a:r>
            <a:r>
              <a:rPr lang="en-IN" sz="1400" dirty="0"/>
              <a:t> </a:t>
            </a:r>
          </a:p>
          <a:p>
            <a:pPr marL="742950" lvl="1" indent="-285750">
              <a:buFont typeface="Arial" panose="020B0604020202020204" pitchFamily="34" charset="0"/>
              <a:buChar char="•"/>
            </a:pPr>
            <a:r>
              <a:rPr lang="en-IN" sz="1400" dirty="0"/>
              <a:t>Write </a:t>
            </a:r>
          </a:p>
          <a:p>
            <a:pPr marL="742950" lvl="1" indent="-285750">
              <a:buFont typeface="Arial" panose="020B0604020202020204" pitchFamily="34" charset="0"/>
              <a:buChar char="•"/>
            </a:pPr>
            <a:r>
              <a:rPr lang="en-IN" sz="1400" dirty="0" err="1"/>
              <a:t>DisplayContent</a:t>
            </a:r>
            <a:endParaRPr lang="en-IN" sz="1400" dirty="0"/>
          </a:p>
          <a:p>
            <a:pPr marL="742950" lvl="1" indent="-285750">
              <a:buFont typeface="Arial" panose="020B0604020202020204" pitchFamily="34" charset="0"/>
              <a:buChar char="•"/>
            </a:pPr>
            <a:r>
              <a:rPr lang="en-IN" sz="1400" dirty="0" err="1"/>
              <a:t>showInode</a:t>
            </a:r>
            <a:endParaRPr lang="en-IN" sz="1400" dirty="0"/>
          </a:p>
          <a:p>
            <a:pPr marL="742950" lvl="1" indent="-285750">
              <a:buFont typeface="Arial" panose="020B0604020202020204" pitchFamily="34" charset="0"/>
              <a:buChar char="•"/>
            </a:pPr>
            <a:r>
              <a:rPr lang="en-IN" sz="1400" dirty="0" err="1"/>
              <a:t>showBuffers</a:t>
            </a:r>
            <a:endParaRPr lang="en-IN" sz="1400" dirty="0"/>
          </a:p>
          <a:p>
            <a:pPr marL="742950" lvl="1" indent="-285750">
              <a:buFont typeface="Arial" panose="020B0604020202020204" pitchFamily="34" charset="0"/>
              <a:buChar char="•"/>
            </a:pPr>
            <a:r>
              <a:rPr lang="en-IN" sz="1400" dirty="0"/>
              <a:t>Clear</a:t>
            </a:r>
          </a:p>
          <a:p>
            <a:pPr marL="742950" lvl="1" indent="-285750">
              <a:buFont typeface="Arial" panose="020B0604020202020204" pitchFamily="34" charset="0"/>
              <a:buChar char="•"/>
            </a:pPr>
            <a:r>
              <a:rPr lang="en-IN" sz="1400" dirty="0"/>
              <a:t>Copy</a:t>
            </a:r>
          </a:p>
          <a:p>
            <a:pPr marL="742950" lvl="1" indent="-285750">
              <a:buFont typeface="Arial" panose="020B0604020202020204" pitchFamily="34" charset="0"/>
              <a:buChar char="•"/>
            </a:pPr>
            <a:r>
              <a:rPr lang="en-IN" sz="1400" dirty="0"/>
              <a:t>Link</a:t>
            </a:r>
          </a:p>
        </p:txBody>
      </p:sp>
    </p:spTree>
    <p:extLst>
      <p:ext uri="{BB962C8B-B14F-4D97-AF65-F5344CB8AC3E}">
        <p14:creationId xmlns:p14="http://schemas.microsoft.com/office/powerpoint/2010/main" val="30122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620</TotalTime>
  <Words>338</Words>
  <Application>Microsoft Office PowerPoint</Application>
  <PresentationFormat>Widescreen</PresentationFormat>
  <Paragraphs>82</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SIVYX – UNIX Based OS DEMO</vt:lpstr>
      <vt:lpstr>Why sivyx ?</vt:lpstr>
      <vt:lpstr>Goals to achieve</vt:lpstr>
      <vt:lpstr>WORKFLOW OF SYSTEM</vt:lpstr>
      <vt:lpstr>Main components</vt:lpstr>
      <vt:lpstr>METHODOLOGY</vt:lpstr>
      <vt:lpstr>TOOLS and Appliances used</vt:lpstr>
      <vt:lpstr>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Shriraj Mardi</dc:creator>
  <cp:lastModifiedBy>Shriraj Mardi</cp:lastModifiedBy>
  <cp:revision>1</cp:revision>
  <dcterms:created xsi:type="dcterms:W3CDTF">2024-08-21T06:03:57Z</dcterms:created>
  <dcterms:modified xsi:type="dcterms:W3CDTF">2024-08-21T16:24:38Z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