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7cdb31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7cdb31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7cdb31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7cdb31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c3329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c3329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7cdb31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7cdb31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7cdb31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7cdb31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7cdb31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7cdb31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7cdb31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7cdb31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03575"/>
            <a:ext cx="85206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project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25" y="4100475"/>
            <a:ext cx="795025" cy="7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7714" l="0" r="0" t="0"/>
          <a:stretch/>
        </p:blipFill>
        <p:spPr>
          <a:xfrm>
            <a:off x="0" y="0"/>
            <a:ext cx="1009627" cy="5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32235" l="39664" r="38426" t="8081"/>
          <a:stretch/>
        </p:blipFill>
        <p:spPr>
          <a:xfrm>
            <a:off x="5434525" y="4100475"/>
            <a:ext cx="524499" cy="7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712538" y="3700275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Conducted</a:t>
            </a:r>
            <a:r>
              <a:rPr lang="en-GB"/>
              <a:t> by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997163" y="3700275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Sponsor</a:t>
            </a:r>
            <a:r>
              <a:rPr lang="en-GB"/>
              <a:t>ed by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170600" y="89800"/>
            <a:ext cx="19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alibri"/>
                <a:ea typeface="Calibri"/>
                <a:cs typeface="Calibri"/>
                <a:sym typeface="Calibri"/>
              </a:rPr>
              <a:t>Internship presentation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435325"/>
            <a:ext cx="30000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Name of the intern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Year and semester of study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Name of the college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0"/>
            <a:ext cx="91440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General guidelines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86300" y="775975"/>
            <a:ext cx="75714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individual intern should make a separate presentation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number of slides: 25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content self explanatory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should be professional and presentable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GB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of content is strictly prohibited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91440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Gist of internship activities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37050" y="1430950"/>
            <a:ext cx="66699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abstract of entire activities during internship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learnings and outcomes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37050" y="1430950"/>
            <a:ext cx="6669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introduction about the problem / challenge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your work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91440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Work / activities carried out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334850" y="1383250"/>
            <a:ext cx="64743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in different sections and explain the following: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adopted and workflow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Elaborate on various activities within the workflow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your internship problem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374600" y="1375300"/>
            <a:ext cx="6394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internship activities and outcomes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experience about the internship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Video of the work done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881000" y="1343500"/>
            <a:ext cx="5382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introduction about the problem / challenge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your work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630000" y="2371650"/>
            <a:ext cx="18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