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A704C-590D-8E65-95B9-C40EF4E38AFD}"/>
              </a:ext>
            </a:extLst>
          </p:cNvPr>
          <p:cNvSpPr txBox="1"/>
          <p:nvPr/>
        </p:nvSpPr>
        <p:spPr>
          <a:xfrm>
            <a:off x="2827175" y="1043539"/>
            <a:ext cx="703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Data 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37C68-7CA4-6849-16B9-5DAC6FD3A9B0}"/>
              </a:ext>
            </a:extLst>
          </p:cNvPr>
          <p:cNvSpPr txBox="1"/>
          <p:nvPr/>
        </p:nvSpPr>
        <p:spPr>
          <a:xfrm>
            <a:off x="4592201" y="1658762"/>
            <a:ext cx="279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Viva Finale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C7608-88D1-E7E9-F4EA-25D8DD680A20}"/>
              </a:ext>
            </a:extLst>
          </p:cNvPr>
          <p:cNvSpPr txBox="1"/>
          <p:nvPr/>
        </p:nvSpPr>
        <p:spPr>
          <a:xfrm>
            <a:off x="9539092" y="5067340"/>
            <a:ext cx="222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Shriram G</a:t>
            </a:r>
          </a:p>
          <a:p>
            <a:r>
              <a:rPr lang="en-US" dirty="0"/>
              <a:t>21f2000668</a:t>
            </a:r>
          </a:p>
          <a:p>
            <a:r>
              <a:rPr lang="en-US" dirty="0"/>
              <a:t>September Term</a:t>
            </a:r>
          </a:p>
          <a:p>
            <a:r>
              <a:rPr lang="en-US" dirty="0"/>
              <a:t>Cycle III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D296A2-E1AC-6E67-EE14-F63FEEE4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8" y="449618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13801-CC49-D81B-28C0-F6185DFBAE67}"/>
              </a:ext>
            </a:extLst>
          </p:cNvPr>
          <p:cNvSpPr txBox="1"/>
          <p:nvPr/>
        </p:nvSpPr>
        <p:spPr>
          <a:xfrm>
            <a:off x="1589314" y="2767280"/>
            <a:ext cx="862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OPTIMIZING CASH FLOW AND STAGGERED CREDIT SALES SYSTEM FOR A B2B TEXTILE COMPANY </a:t>
            </a:r>
          </a:p>
          <a:p>
            <a:endParaRPr lang="en-US" sz="2000" dirty="0"/>
          </a:p>
          <a:p>
            <a:pPr algn="ctr"/>
            <a:r>
              <a:rPr lang="en-US" sz="2000" dirty="0"/>
              <a:t>R.G. </a:t>
            </a:r>
            <a:r>
              <a:rPr lang="en-US" sz="2000" dirty="0" err="1"/>
              <a:t>Nagappa</a:t>
            </a:r>
            <a:r>
              <a:rPr lang="en-US" sz="2000" dirty="0"/>
              <a:t> </a:t>
            </a:r>
            <a:r>
              <a:rPr lang="en-US" sz="2000" dirty="0" err="1"/>
              <a:t>Mudaliar</a:t>
            </a:r>
            <a:r>
              <a:rPr lang="en-US" sz="2000" dirty="0"/>
              <a:t> And Sons</a:t>
            </a:r>
          </a:p>
        </p:txBody>
      </p:sp>
    </p:spTree>
    <p:extLst>
      <p:ext uri="{BB962C8B-B14F-4D97-AF65-F5344CB8AC3E}">
        <p14:creationId xmlns:p14="http://schemas.microsoft.com/office/powerpoint/2010/main" val="19701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5D06-469E-9367-0F5A-5C2119DB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And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2076-F47D-4193-8CE5-7CE5C40F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1474237"/>
            <a:ext cx="4926422" cy="4931045"/>
          </a:xfrm>
        </p:spPr>
        <p:txBody>
          <a:bodyPr>
            <a:normAutofit/>
          </a:bodyPr>
          <a:lstStyle/>
          <a:p>
            <a:r>
              <a:rPr lang="en-US" sz="1400" dirty="0"/>
              <a:t>Decades old business -&gt; facing </a:t>
            </a:r>
            <a:r>
              <a:rPr lang="en-US" sz="1400"/>
              <a:t>multiple systemic issues</a:t>
            </a:r>
            <a:endParaRPr lang="en-US" sz="1400" dirty="0"/>
          </a:p>
          <a:p>
            <a:endParaRPr lang="en-US" sz="1400"/>
          </a:p>
        </p:txBody>
      </p:sp>
      <p:pic>
        <p:nvPicPr>
          <p:cNvPr id="5" name="Picture 4" descr="A sign on a building&#10;&#10;Description automatically generated with medium confidence">
            <a:extLst>
              <a:ext uri="{FF2B5EF4-FFF2-40B4-BE49-F238E27FC236}">
                <a16:creationId xmlns:a16="http://schemas.microsoft.com/office/drawing/2014/main" id="{DAC7A6C8-DB99-3032-E7BF-A81A36F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05037"/>
            <a:ext cx="5269104" cy="42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46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Organization And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 Gunasekar</dc:creator>
  <cp:lastModifiedBy>Shriram  Gunasekar</cp:lastModifiedBy>
  <cp:revision>5</cp:revision>
  <dcterms:created xsi:type="dcterms:W3CDTF">2023-03-29T10:15:45Z</dcterms:created>
  <dcterms:modified xsi:type="dcterms:W3CDTF">2023-04-02T16:53:51Z</dcterms:modified>
</cp:coreProperties>
</file>