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313" r:id="rId3"/>
    <p:sldId id="262" r:id="rId4"/>
    <p:sldId id="264" r:id="rId5"/>
    <p:sldId id="314" r:id="rId6"/>
    <p:sldId id="270" r:id="rId7"/>
    <p:sldId id="315" r:id="rId8"/>
    <p:sldId id="277" r:id="rId9"/>
    <p:sldId id="316" r:id="rId10"/>
    <p:sldId id="283" r:id="rId11"/>
    <p:sldId id="287" r:id="rId12"/>
    <p:sldId id="320" r:id="rId13"/>
    <p:sldId id="319" r:id="rId14"/>
    <p:sldId id="318" r:id="rId15"/>
    <p:sldId id="317" r:id="rId16"/>
    <p:sldId id="292" r:id="rId17"/>
  </p:sldIdLst>
  <p:sldSz cx="9144000" cy="5143500" type="screen16x9"/>
  <p:notesSz cx="6858000" cy="9144000"/>
  <p:embeddedFontLst>
    <p:embeddedFont>
      <p:font typeface="Roboto" pitchFamily="2" charset="0"/>
      <p:regular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Oswa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A212B7F-1520-48B2-8F31-A4DEBD55E913}">
  <a:tblStyle styleId="{2A212B7F-1520-48B2-8F31-A4DEBD55E9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6778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8c1997cb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8c1997cb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8c1997cb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8c1997cb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8c1997cb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8c1997cb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8c1997cbf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8c1997cbf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048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318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376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345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  <p:sldLayoutId id="2147483668" r:id="rId6"/>
    <p:sldLayoutId id="2147483669" r:id="rId7"/>
    <p:sldLayoutId id="2147483670" r:id="rId8"/>
    <p:sldLayoutId id="2147483674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advantages+of+online+examination+system&amp;oq=&amp;aqs=chrome.1.35i39i362l8...8.1694887j0j7&amp;sourceid=chrome&amp;ie=UTF-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hyperlink" Target="https://www.eklavvya.in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685800" y="621547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ITW</a:t>
            </a:r>
            <a:br>
              <a:rPr lang="en" dirty="0" smtClean="0"/>
            </a:br>
            <a:r>
              <a:rPr lang="en" sz="3600" dirty="0" smtClean="0"/>
              <a:t>Skill Competency Exam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400" dirty="0" smtClean="0"/>
              <a:t>(Online Exam Management System)</a:t>
            </a:r>
            <a:endParaRPr sz="2400"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805537" y="2971598"/>
            <a:ext cx="3623400" cy="193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dirty="0">
                <a:latin typeface="Oswald" panose="020B0604020202020204" charset="0"/>
              </a:rPr>
              <a:t>By - </a:t>
            </a:r>
          </a:p>
          <a:p>
            <a:pPr marL="0" lvl="0" indent="0"/>
            <a:r>
              <a:rPr lang="en-US" sz="1600" dirty="0" err="1">
                <a:latin typeface="Oswald" panose="020B0604020202020204" charset="0"/>
              </a:rPr>
              <a:t>Shriram</a:t>
            </a:r>
            <a:r>
              <a:rPr lang="en-US" sz="1600" dirty="0">
                <a:latin typeface="Oswald" panose="020B0604020202020204" charset="0"/>
              </a:rPr>
              <a:t> </a:t>
            </a:r>
            <a:r>
              <a:rPr lang="en-US" sz="1600" dirty="0" err="1" smtClean="0">
                <a:latin typeface="Oswald" panose="020B0604020202020204" charset="0"/>
              </a:rPr>
              <a:t>Salunke</a:t>
            </a:r>
            <a:r>
              <a:rPr lang="en-US" sz="1600" dirty="0" smtClean="0">
                <a:latin typeface="Oswald" panose="020B0604020202020204" charset="0"/>
              </a:rPr>
              <a:t>  233054  , 21910486</a:t>
            </a:r>
            <a:endParaRPr lang="en-US" sz="1600" dirty="0">
              <a:latin typeface="Oswald" panose="020B0604020202020204" charset="0"/>
            </a:endParaRPr>
          </a:p>
          <a:p>
            <a:pPr marL="0" lvl="0" indent="0"/>
            <a:r>
              <a:rPr lang="en-US" sz="1600" dirty="0" err="1" smtClean="0">
                <a:latin typeface="Oswald" panose="020B0604020202020204" charset="0"/>
              </a:rPr>
              <a:t>Ashutosh</a:t>
            </a:r>
            <a:r>
              <a:rPr lang="en-US" sz="1600" dirty="0" smtClean="0">
                <a:latin typeface="Oswald" panose="020B0604020202020204" charset="0"/>
              </a:rPr>
              <a:t> </a:t>
            </a:r>
            <a:r>
              <a:rPr lang="en-US" sz="1600" dirty="0" err="1" smtClean="0">
                <a:latin typeface="Oswald" panose="020B0604020202020204" charset="0"/>
              </a:rPr>
              <a:t>Shinde</a:t>
            </a:r>
            <a:r>
              <a:rPr lang="en-US" sz="1600" dirty="0" smtClean="0">
                <a:latin typeface="Oswald" panose="020B0604020202020204" charset="0"/>
              </a:rPr>
              <a:t>  233059  , 21910546</a:t>
            </a:r>
            <a:endParaRPr lang="en-US" sz="1600" dirty="0">
              <a:latin typeface="Oswald" panose="020B0604020202020204" charset="0"/>
            </a:endParaRPr>
          </a:p>
          <a:p>
            <a:pPr marL="0" lvl="0" indent="0"/>
            <a:r>
              <a:rPr lang="en-US" sz="1600" dirty="0" err="1">
                <a:latin typeface="Oswald" panose="020B0604020202020204" charset="0"/>
              </a:rPr>
              <a:t>Sairaj</a:t>
            </a:r>
            <a:r>
              <a:rPr lang="en-US" sz="1600" dirty="0">
                <a:latin typeface="Oswald" panose="020B0604020202020204" charset="0"/>
              </a:rPr>
              <a:t> </a:t>
            </a:r>
            <a:r>
              <a:rPr lang="en-US" sz="1600" dirty="0" err="1" smtClean="0">
                <a:latin typeface="Oswald" panose="020B0604020202020204" charset="0"/>
              </a:rPr>
              <a:t>Sarde</a:t>
            </a:r>
            <a:r>
              <a:rPr lang="en-US" sz="1600" dirty="0" smtClean="0">
                <a:latin typeface="Oswald" panose="020B0604020202020204" charset="0"/>
              </a:rPr>
              <a:t>         233055  , 21910355</a:t>
            </a:r>
            <a:endParaRPr lang="en-US" sz="1600" dirty="0">
              <a:latin typeface="Oswald" panose="020B0604020202020204" charset="0"/>
            </a:endParaRPr>
          </a:p>
          <a:p>
            <a:pPr marL="0" lvl="0" indent="0"/>
            <a:r>
              <a:rPr lang="en-US" sz="1600" dirty="0">
                <a:latin typeface="Oswald" panose="020B0604020202020204" charset="0"/>
              </a:rPr>
              <a:t>Tejas </a:t>
            </a:r>
            <a:r>
              <a:rPr lang="en-US" sz="1600" dirty="0" smtClean="0">
                <a:latin typeface="Oswald" panose="020B0604020202020204" charset="0"/>
              </a:rPr>
              <a:t>Rasane        233052  , 21910541</a:t>
            </a:r>
            <a:endParaRPr lang="en-US" sz="1600" dirty="0">
              <a:latin typeface="Oswald" panose="020B0604020202020204" charset="0"/>
            </a:endParaRPr>
          </a:p>
          <a:p>
            <a:pPr marL="0" lvl="0" indent="0"/>
            <a:endParaRPr lang="en-US" sz="1600" dirty="0">
              <a:latin typeface="Oswald" panose="020B0604020202020204" charset="0"/>
            </a:endParaRPr>
          </a:p>
          <a:p>
            <a:pPr marL="0" lvl="0" indent="0"/>
            <a:r>
              <a:rPr lang="en-US" sz="1600" dirty="0">
                <a:latin typeface="Oswald" panose="020B0604020202020204" charset="0"/>
              </a:rPr>
              <a:t>Under the </a:t>
            </a:r>
            <a:r>
              <a:rPr lang="en-US" sz="1600" dirty="0" smtClean="0">
                <a:latin typeface="Oswald" panose="020B0604020202020204" charset="0"/>
              </a:rPr>
              <a:t>Guidance – Suvarna Pawar Maam</a:t>
            </a:r>
            <a:endParaRPr lang="en-US" sz="1600" dirty="0">
              <a:latin typeface="Oswald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9" name="Picture 188" descr="logo-vit s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7237" y="343"/>
            <a:ext cx="1135702" cy="1160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3200400" y="3205761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Code with demo of Online Login, Exam Test &amp; Database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28" name="Google Shape;739;p31"/>
          <p:cNvGrpSpPr/>
          <p:nvPr/>
        </p:nvGrpSpPr>
        <p:grpSpPr>
          <a:xfrm>
            <a:off x="6632220" y="2052230"/>
            <a:ext cx="1600177" cy="1414164"/>
            <a:chOff x="-3137650" y="2787000"/>
            <a:chExt cx="291450" cy="257575"/>
          </a:xfrm>
        </p:grpSpPr>
        <p:sp>
          <p:nvSpPr>
            <p:cNvPr id="29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3200400" y="3431689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Code with demo of Online Artificial Intelligence Proctor</a:t>
            </a:r>
            <a:br>
              <a:rPr lang="en-US" dirty="0"/>
            </a:b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Future Scope &amp; Conclusion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2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Scope</a:t>
            </a:r>
            <a:endParaRPr dirty="0"/>
          </a:p>
        </p:txBody>
      </p:sp>
      <p:sp>
        <p:nvSpPr>
          <p:cNvPr id="1591" name="Google Shape;1591;p65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Conduct Exam with Ease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Staff Arrangement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Entrance exam applications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Less Administrative Duties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Competency Assessments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Global Connectivity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Transformation to Motion Computerized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94010"/>
            <a:ext cx="3200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</a:t>
            </a:r>
            <a:endParaRPr dirty="0"/>
          </a:p>
        </p:txBody>
      </p:sp>
      <p:sp>
        <p:nvSpPr>
          <p:cNvPr id="1591" name="Google Shape;1591;p65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Online Examination System (OLES) is a web application. </a:t>
            </a:r>
            <a:endParaRPr lang="en-US" sz="14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Online Exam is necessary thing in todays pandemic situation of Covid19 (Corona).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C</a:t>
            </a:r>
            <a:r>
              <a:rPr lang="en-US" sz="1400" dirty="0" smtClean="0"/>
              <a:t>oncept </a:t>
            </a:r>
            <a:r>
              <a:rPr lang="en-US" sz="1400" dirty="0"/>
              <a:t>is to minimize the amount of paper and convert </a:t>
            </a:r>
            <a:r>
              <a:rPr lang="en-US" sz="1400" dirty="0" smtClean="0"/>
              <a:t>all </a:t>
            </a:r>
            <a:r>
              <a:rPr lang="en-US" sz="1400" dirty="0"/>
              <a:t>forms of documentation to digital form. </a:t>
            </a:r>
            <a:endParaRPr lang="en-US" sz="14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It </a:t>
            </a:r>
            <a:r>
              <a:rPr lang="en-US" sz="1400" dirty="0"/>
              <a:t>can observe that the information required can be obtained with ease and accuracy in the computerized system. </a:t>
            </a:r>
            <a:endParaRPr lang="en-US" sz="14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The </a:t>
            </a:r>
            <a:r>
              <a:rPr lang="en-US" sz="1400" dirty="0"/>
              <a:t>user with minimum knowledge about computer can be able operate the system easily. </a:t>
            </a:r>
            <a:endParaRPr lang="en-US" sz="14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The </a:t>
            </a:r>
            <a:r>
              <a:rPr lang="en-US" sz="1400" dirty="0"/>
              <a:t>system also produces brief result required by the management</a:t>
            </a:r>
            <a:r>
              <a:rPr lang="en-US" sz="14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itchFamily="2" charset="0"/>
                <a:ea typeface="Roboto" pitchFamily="2" charset="0"/>
              </a:rPr>
              <a:t>To </a:t>
            </a:r>
            <a:r>
              <a:rPr lang="en-US" sz="1400" b="1" dirty="0">
                <a:latin typeface="Roboto" pitchFamily="2" charset="0"/>
                <a:ea typeface="Roboto" pitchFamily="2" charset="0"/>
              </a:rPr>
              <a:t>avoid online malpractices in  online</a:t>
            </a:r>
            <a:r>
              <a:rPr lang="en-US" sz="1400" dirty="0">
                <a:latin typeface="Roboto" pitchFamily="2" charset="0"/>
                <a:ea typeface="Roboto" pitchFamily="2" charset="0"/>
              </a:rPr>
              <a:t> exam. There are </a:t>
            </a:r>
            <a:r>
              <a:rPr lang="en-US" sz="1400" b="1" dirty="0">
                <a:latin typeface="Roboto" pitchFamily="2" charset="0"/>
                <a:ea typeface="Roboto" pitchFamily="2" charset="0"/>
              </a:rPr>
              <a:t>so many screens so it is  difficult</a:t>
            </a:r>
            <a:r>
              <a:rPr lang="en-US" sz="1400" dirty="0">
                <a:latin typeface="Roboto" pitchFamily="2" charset="0"/>
                <a:ea typeface="Roboto" pitchFamily="2" charset="0"/>
              </a:rPr>
              <a:t> for the proctor to </a:t>
            </a:r>
            <a:r>
              <a:rPr lang="en-US" sz="1400" b="1" dirty="0">
                <a:latin typeface="Roboto" pitchFamily="2" charset="0"/>
                <a:ea typeface="Roboto" pitchFamily="2" charset="0"/>
              </a:rPr>
              <a:t>keep watch on every student </a:t>
            </a:r>
            <a:r>
              <a:rPr lang="en-US" sz="1400" b="1" dirty="0" smtClean="0">
                <a:latin typeface="Roboto" pitchFamily="2" charset="0"/>
                <a:ea typeface="Roboto" pitchFamily="2" charset="0"/>
              </a:rPr>
              <a:t>simultaneously. </a:t>
            </a:r>
            <a:endParaRPr lang="en-US" sz="1300" dirty="0" smtClean="0">
              <a:latin typeface="Roboto" pitchFamily="2" charset="0"/>
              <a:ea typeface="Roboto" pitchFamily="2" charset="0"/>
            </a:endParaRPr>
          </a:p>
          <a:p>
            <a:pPr marL="0" lvl="0" indent="0">
              <a:buNone/>
            </a:pPr>
            <a:endParaRPr lang="en-US" sz="1300" dirty="0" smtClean="0"/>
          </a:p>
          <a:p>
            <a:pPr marL="0" lvl="0" indent="0">
              <a:buNone/>
            </a:pPr>
            <a:endParaRPr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94010"/>
            <a:ext cx="3200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REFERENCES</a:t>
            </a:r>
            <a:endParaRPr dirty="0"/>
          </a:p>
        </p:txBody>
      </p:sp>
      <p:sp>
        <p:nvSpPr>
          <p:cNvPr id="1591" name="Google Shape;1591;p65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dirty="0">
                <a:hlinkClick r:id="rId3"/>
              </a:rPr>
              <a:t>https://www.google.com/</a:t>
            </a:r>
            <a:r>
              <a:rPr lang="en-US" sz="1300" dirty="0" err="1">
                <a:hlinkClick r:id="rId3"/>
              </a:rPr>
              <a:t>search?q</a:t>
            </a:r>
            <a:r>
              <a:rPr lang="en-US" sz="1300" dirty="0">
                <a:hlinkClick r:id="rId3"/>
              </a:rPr>
              <a:t>=</a:t>
            </a:r>
            <a:r>
              <a:rPr lang="en-US" sz="1300" dirty="0" err="1">
                <a:hlinkClick r:id="rId3"/>
              </a:rPr>
              <a:t>advantages+of+online+examination+system&amp;oq</a:t>
            </a:r>
            <a:r>
              <a:rPr lang="en-US" sz="1300" dirty="0">
                <a:hlinkClick r:id="rId3"/>
              </a:rPr>
              <a:t>=&amp;</a:t>
            </a:r>
            <a:r>
              <a:rPr lang="en-US" sz="1300" dirty="0" err="1">
                <a:hlinkClick r:id="rId3"/>
              </a:rPr>
              <a:t>aqs</a:t>
            </a:r>
            <a:r>
              <a:rPr lang="en-US" sz="1300" dirty="0">
                <a:hlinkClick r:id="rId3"/>
              </a:rPr>
              <a:t>=chrome.1.35i39i362l8...</a:t>
            </a:r>
            <a:r>
              <a:rPr lang="en-US" sz="1300" dirty="0" smtClean="0">
                <a:hlinkClick r:id="rId3"/>
              </a:rPr>
              <a:t>8.1694887j0j7&amp;sourceid=</a:t>
            </a:r>
            <a:r>
              <a:rPr lang="en-US" sz="1300" dirty="0" err="1" smtClean="0">
                <a:hlinkClick r:id="rId3"/>
              </a:rPr>
              <a:t>chrome&amp;ie</a:t>
            </a:r>
            <a:r>
              <a:rPr lang="en-US" sz="1300" dirty="0" smtClean="0">
                <a:hlinkClick r:id="rId3"/>
              </a:rPr>
              <a:t>=UTF-8</a:t>
            </a:r>
            <a:endParaRPr lang="en-US" sz="13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3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dirty="0">
                <a:hlinkClick r:id="rId4"/>
              </a:rPr>
              <a:t>https://www.eklavvya.in</a:t>
            </a:r>
            <a:r>
              <a:rPr lang="en-US" sz="1300" dirty="0" smtClean="0">
                <a:hlinkClick r:id="rId4"/>
              </a:rPr>
              <a:t>/</a:t>
            </a:r>
            <a:endParaRPr lang="en-US" sz="13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3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youtube.com/user/99baddawg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youtube.com/user/</a:t>
            </a:r>
            <a:r>
              <a:rPr lang="en-US" sz="1300" dirty="0" err="1" smtClean="0"/>
              <a:t>TechGuy</a:t>
            </a:r>
            <a:endParaRPr lang="en-US" sz="1300" dirty="0" smtClean="0"/>
          </a:p>
          <a:p>
            <a:pPr marL="0" lvl="0" indent="0">
              <a:buNone/>
            </a:pPr>
            <a:endParaRPr lang="en-US" sz="13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Webmedium.com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stackoverflow.com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lvl="0" indent="0">
              <a:buNone/>
            </a:pPr>
            <a:endParaRPr sz="1300" dirty="0"/>
          </a:p>
        </p:txBody>
      </p:sp>
      <p:pic>
        <p:nvPicPr>
          <p:cNvPr id="4" name="Google Shape;1640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9200" y="1885950"/>
            <a:ext cx="1340595" cy="1340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5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>
                <a:solidFill>
                  <a:schemeClr val="accent6"/>
                </a:solidFill>
              </a:rPr>
              <a:t>S</a:t>
            </a:r>
            <a:endParaRPr/>
          </a:p>
        </p:txBody>
      </p:sp>
      <p:sp>
        <p:nvSpPr>
          <p:cNvPr id="1568" name="Google Shape;1568;p63"/>
          <p:cNvSpPr/>
          <p:nvPr/>
        </p:nvSpPr>
        <p:spPr>
          <a:xfrm>
            <a:off x="3847726" y="1619602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9" name="Google Shape;1569;p63"/>
          <p:cNvGrpSpPr/>
          <p:nvPr/>
        </p:nvGrpSpPr>
        <p:grpSpPr>
          <a:xfrm>
            <a:off x="4368267" y="1619540"/>
            <a:ext cx="407432" cy="407391"/>
            <a:chOff x="812101" y="2571761"/>
            <a:chExt cx="417066" cy="417024"/>
          </a:xfrm>
        </p:grpSpPr>
        <p:sp>
          <p:nvSpPr>
            <p:cNvPr id="1570" name="Google Shape;1570;p6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63"/>
          <p:cNvGrpSpPr/>
          <p:nvPr/>
        </p:nvGrpSpPr>
        <p:grpSpPr>
          <a:xfrm>
            <a:off x="4888861" y="1619540"/>
            <a:ext cx="407391" cy="407391"/>
            <a:chOff x="1323129" y="2571761"/>
            <a:chExt cx="417024" cy="417024"/>
          </a:xfrm>
        </p:grpSpPr>
        <p:sp>
          <p:nvSpPr>
            <p:cNvPr id="1575" name="Google Shape;1575;p6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609600" y="180975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our Project ?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219200" y="14287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276600" y="188595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Features 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3886200" y="15049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019800" y="188595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Technology and Language used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629400" y="15049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609600" y="310515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with demo of Online Login, Exam Test &amp; Database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219200" y="24955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29000" y="310515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Code with d</a:t>
            </a:r>
            <a:r>
              <a:rPr lang="en" dirty="0" smtClean="0"/>
              <a:t>emo of Online Artificial Intelligence Proctor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3962400" y="24955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019800" y="295275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Scope &amp; Conclusions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629400" y="24955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87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</a:t>
            </a:r>
            <a:endParaRPr/>
          </a:p>
        </p:txBody>
      </p:sp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" y="0"/>
            <a:ext cx="9144082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our Project ? </a:t>
            </a:r>
            <a:endParaRPr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5029200" y="2566320"/>
            <a:ext cx="2960448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/>
              <a:t>Online Artificial Intelligence  Proctor</a:t>
            </a:r>
            <a:endParaRPr sz="2400"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2013324" y="26479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/>
              <a:t>Online Login ,  Exam Test and Database</a:t>
            </a:r>
            <a:endParaRPr sz="2000"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9994" y="361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our project ?</a:t>
            </a:r>
            <a:endParaRPr dirty="0"/>
          </a:p>
        </p:txBody>
      </p:sp>
      <p:sp>
        <p:nvSpPr>
          <p:cNvPr id="13" name="Google Shape;11891;p82"/>
          <p:cNvSpPr/>
          <p:nvPr/>
        </p:nvSpPr>
        <p:spPr>
          <a:xfrm>
            <a:off x="2743200" y="1733459"/>
            <a:ext cx="685548" cy="674100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797" y="2111"/>
                </a:moveTo>
                <a:cubicBezTo>
                  <a:pt x="6175" y="2111"/>
                  <a:pt x="6459" y="2426"/>
                  <a:pt x="6459" y="2773"/>
                </a:cubicBezTo>
                <a:cubicBezTo>
                  <a:pt x="6459" y="3151"/>
                  <a:pt x="6175" y="3466"/>
                  <a:pt x="5797" y="3466"/>
                </a:cubicBezTo>
                <a:cubicBezTo>
                  <a:pt x="5388" y="3466"/>
                  <a:pt x="5104" y="3151"/>
                  <a:pt x="5104" y="2773"/>
                </a:cubicBezTo>
                <a:cubicBezTo>
                  <a:pt x="5104" y="2426"/>
                  <a:pt x="5419" y="2111"/>
                  <a:pt x="5797" y="2111"/>
                </a:cubicBezTo>
                <a:close/>
                <a:moveTo>
                  <a:pt x="6112" y="4159"/>
                </a:moveTo>
                <a:cubicBezTo>
                  <a:pt x="6648" y="4159"/>
                  <a:pt x="7120" y="4631"/>
                  <a:pt x="7120" y="5198"/>
                </a:cubicBezTo>
                <a:lnTo>
                  <a:pt x="7120" y="5545"/>
                </a:lnTo>
                <a:lnTo>
                  <a:pt x="4379" y="5545"/>
                </a:lnTo>
                <a:lnTo>
                  <a:pt x="4379" y="5198"/>
                </a:lnTo>
                <a:cubicBezTo>
                  <a:pt x="4411" y="4600"/>
                  <a:pt x="4884" y="4159"/>
                  <a:pt x="5419" y="4159"/>
                </a:cubicBezTo>
                <a:close/>
                <a:moveTo>
                  <a:pt x="10586" y="662"/>
                </a:moveTo>
                <a:cubicBezTo>
                  <a:pt x="10775" y="662"/>
                  <a:pt x="10932" y="819"/>
                  <a:pt x="10932" y="1008"/>
                </a:cubicBezTo>
                <a:lnTo>
                  <a:pt x="10932" y="5860"/>
                </a:lnTo>
                <a:lnTo>
                  <a:pt x="10996" y="5860"/>
                </a:lnTo>
                <a:cubicBezTo>
                  <a:pt x="10996" y="6049"/>
                  <a:pt x="10838" y="6207"/>
                  <a:pt x="10617" y="6207"/>
                </a:cubicBezTo>
                <a:lnTo>
                  <a:pt x="9483" y="6207"/>
                </a:lnTo>
                <a:cubicBezTo>
                  <a:pt x="9326" y="5829"/>
                  <a:pt x="8979" y="5545"/>
                  <a:pt x="8507" y="5545"/>
                </a:cubicBezTo>
                <a:lnTo>
                  <a:pt x="7845" y="5545"/>
                </a:lnTo>
                <a:lnTo>
                  <a:pt x="7845" y="5198"/>
                </a:lnTo>
                <a:cubicBezTo>
                  <a:pt x="7845" y="4505"/>
                  <a:pt x="7435" y="3938"/>
                  <a:pt x="6837" y="3655"/>
                </a:cubicBezTo>
                <a:cubicBezTo>
                  <a:pt x="7057" y="3403"/>
                  <a:pt x="7152" y="3151"/>
                  <a:pt x="7152" y="2773"/>
                </a:cubicBezTo>
                <a:cubicBezTo>
                  <a:pt x="7152" y="2048"/>
                  <a:pt x="6522" y="1418"/>
                  <a:pt x="5797" y="1418"/>
                </a:cubicBezTo>
                <a:cubicBezTo>
                  <a:pt x="5041" y="1418"/>
                  <a:pt x="4411" y="2048"/>
                  <a:pt x="4411" y="2773"/>
                </a:cubicBezTo>
                <a:cubicBezTo>
                  <a:pt x="4411" y="3088"/>
                  <a:pt x="4537" y="3403"/>
                  <a:pt x="4726" y="3655"/>
                </a:cubicBezTo>
                <a:cubicBezTo>
                  <a:pt x="4127" y="3938"/>
                  <a:pt x="3749" y="4505"/>
                  <a:pt x="3749" y="5198"/>
                </a:cubicBezTo>
                <a:lnTo>
                  <a:pt x="3749" y="5545"/>
                </a:lnTo>
                <a:lnTo>
                  <a:pt x="3056" y="5545"/>
                </a:lnTo>
                <a:cubicBezTo>
                  <a:pt x="2647" y="5545"/>
                  <a:pt x="2237" y="5829"/>
                  <a:pt x="2080" y="6207"/>
                </a:cubicBezTo>
                <a:lnTo>
                  <a:pt x="977" y="6207"/>
                </a:lnTo>
                <a:cubicBezTo>
                  <a:pt x="788" y="6207"/>
                  <a:pt x="630" y="6049"/>
                  <a:pt x="630" y="5860"/>
                </a:cubicBezTo>
                <a:lnTo>
                  <a:pt x="630" y="1008"/>
                </a:lnTo>
                <a:cubicBezTo>
                  <a:pt x="630" y="819"/>
                  <a:pt x="788" y="662"/>
                  <a:pt x="977" y="662"/>
                </a:cubicBezTo>
                <a:close/>
                <a:moveTo>
                  <a:pt x="8538" y="6175"/>
                </a:moveTo>
                <a:cubicBezTo>
                  <a:pt x="8759" y="6175"/>
                  <a:pt x="8916" y="6333"/>
                  <a:pt x="8916" y="6522"/>
                </a:cubicBezTo>
                <a:cubicBezTo>
                  <a:pt x="8853" y="6711"/>
                  <a:pt x="8696" y="6868"/>
                  <a:pt x="8538" y="6868"/>
                </a:cubicBezTo>
                <a:lnTo>
                  <a:pt x="3088" y="6868"/>
                </a:lnTo>
                <a:cubicBezTo>
                  <a:pt x="2867" y="6868"/>
                  <a:pt x="2710" y="6711"/>
                  <a:pt x="2710" y="6522"/>
                </a:cubicBezTo>
                <a:cubicBezTo>
                  <a:pt x="2710" y="6333"/>
                  <a:pt x="2867" y="6175"/>
                  <a:pt x="3088" y="6175"/>
                </a:cubicBezTo>
                <a:close/>
                <a:moveTo>
                  <a:pt x="8160" y="7593"/>
                </a:moveTo>
                <a:lnTo>
                  <a:pt x="7561" y="11027"/>
                </a:lnTo>
                <a:lnTo>
                  <a:pt x="4033" y="11027"/>
                </a:lnTo>
                <a:lnTo>
                  <a:pt x="3466" y="7593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08"/>
                </a:cubicBezTo>
                <a:lnTo>
                  <a:pt x="0" y="5860"/>
                </a:lnTo>
                <a:cubicBezTo>
                  <a:pt x="0" y="6396"/>
                  <a:pt x="473" y="6868"/>
                  <a:pt x="1008" y="6868"/>
                </a:cubicBezTo>
                <a:lnTo>
                  <a:pt x="2111" y="6868"/>
                </a:lnTo>
                <a:cubicBezTo>
                  <a:pt x="2237" y="7183"/>
                  <a:pt x="2489" y="7435"/>
                  <a:pt x="2804" y="7498"/>
                </a:cubicBezTo>
                <a:lnTo>
                  <a:pt x="3434" y="11373"/>
                </a:lnTo>
                <a:cubicBezTo>
                  <a:pt x="3466" y="11531"/>
                  <a:pt x="3592" y="11657"/>
                  <a:pt x="3781" y="11657"/>
                </a:cubicBezTo>
                <a:lnTo>
                  <a:pt x="7877" y="11657"/>
                </a:lnTo>
                <a:cubicBezTo>
                  <a:pt x="8034" y="11657"/>
                  <a:pt x="8192" y="11531"/>
                  <a:pt x="8223" y="11373"/>
                </a:cubicBezTo>
                <a:lnTo>
                  <a:pt x="8853" y="7498"/>
                </a:lnTo>
                <a:cubicBezTo>
                  <a:pt x="9168" y="7435"/>
                  <a:pt x="9420" y="7183"/>
                  <a:pt x="9546" y="6868"/>
                </a:cubicBezTo>
                <a:lnTo>
                  <a:pt x="10680" y="6868"/>
                </a:lnTo>
                <a:cubicBezTo>
                  <a:pt x="11216" y="6868"/>
                  <a:pt x="11689" y="6396"/>
                  <a:pt x="11689" y="5860"/>
                </a:cubicBezTo>
                <a:lnTo>
                  <a:pt x="11689" y="1008"/>
                </a:lnTo>
                <a:cubicBezTo>
                  <a:pt x="11657" y="473"/>
                  <a:pt x="11185" y="0"/>
                  <a:pt x="1061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923;p82"/>
          <p:cNvGrpSpPr/>
          <p:nvPr/>
        </p:nvGrpSpPr>
        <p:grpSpPr>
          <a:xfrm>
            <a:off x="5757570" y="1711462"/>
            <a:ext cx="990600" cy="828810"/>
            <a:chOff x="-919700" y="2420750"/>
            <a:chExt cx="257575" cy="293025"/>
          </a:xfrm>
          <a:solidFill>
            <a:schemeClr val="tx1">
              <a:lumMod val="90000"/>
            </a:schemeClr>
          </a:solidFill>
        </p:grpSpPr>
        <p:sp>
          <p:nvSpPr>
            <p:cNvPr id="15" name="Google Shape;11924;p82"/>
            <p:cNvSpPr/>
            <p:nvPr/>
          </p:nvSpPr>
          <p:spPr>
            <a:xfrm>
              <a:off x="-884250" y="2490850"/>
              <a:ext cx="84300" cy="51225"/>
            </a:xfrm>
            <a:custGeom>
              <a:avLst/>
              <a:gdLst/>
              <a:ahLst/>
              <a:cxnLst/>
              <a:rect l="l" t="t" r="r" b="b"/>
              <a:pathLst>
                <a:path w="3372" h="2049" extrusionOk="0">
                  <a:moveTo>
                    <a:pt x="977" y="631"/>
                  </a:moveTo>
                  <a:cubicBezTo>
                    <a:pt x="1166" y="631"/>
                    <a:pt x="1324" y="788"/>
                    <a:pt x="1324" y="977"/>
                  </a:cubicBezTo>
                  <a:cubicBezTo>
                    <a:pt x="1324" y="1198"/>
                    <a:pt x="1166" y="1355"/>
                    <a:pt x="977" y="1355"/>
                  </a:cubicBezTo>
                  <a:cubicBezTo>
                    <a:pt x="788" y="1355"/>
                    <a:pt x="631" y="1198"/>
                    <a:pt x="631" y="977"/>
                  </a:cubicBezTo>
                  <a:cubicBezTo>
                    <a:pt x="631" y="788"/>
                    <a:pt x="788" y="631"/>
                    <a:pt x="977" y="631"/>
                  </a:cubicBezTo>
                  <a:close/>
                  <a:moveTo>
                    <a:pt x="2363" y="631"/>
                  </a:moveTo>
                  <a:cubicBezTo>
                    <a:pt x="2552" y="631"/>
                    <a:pt x="2710" y="788"/>
                    <a:pt x="2710" y="977"/>
                  </a:cubicBezTo>
                  <a:cubicBezTo>
                    <a:pt x="2710" y="1198"/>
                    <a:pt x="2552" y="1355"/>
                    <a:pt x="2363" y="1355"/>
                  </a:cubicBezTo>
                  <a:cubicBezTo>
                    <a:pt x="2174" y="1355"/>
                    <a:pt x="2017" y="1198"/>
                    <a:pt x="2017" y="977"/>
                  </a:cubicBezTo>
                  <a:cubicBezTo>
                    <a:pt x="2017" y="788"/>
                    <a:pt x="2174" y="631"/>
                    <a:pt x="2363" y="631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292" y="2048"/>
                    <a:pt x="1544" y="1922"/>
                    <a:pt x="1702" y="1765"/>
                  </a:cubicBezTo>
                  <a:cubicBezTo>
                    <a:pt x="1891" y="1922"/>
                    <a:pt x="2111" y="2048"/>
                    <a:pt x="2363" y="2048"/>
                  </a:cubicBezTo>
                  <a:cubicBezTo>
                    <a:pt x="2899" y="2048"/>
                    <a:pt x="3371" y="1576"/>
                    <a:pt x="3371" y="1040"/>
                  </a:cubicBezTo>
                  <a:cubicBezTo>
                    <a:pt x="3371" y="442"/>
                    <a:pt x="2899" y="1"/>
                    <a:pt x="2363" y="1"/>
                  </a:cubicBezTo>
                  <a:cubicBezTo>
                    <a:pt x="2080" y="1"/>
                    <a:pt x="1859" y="127"/>
                    <a:pt x="1702" y="284"/>
                  </a:cubicBezTo>
                  <a:cubicBezTo>
                    <a:pt x="1481" y="127"/>
                    <a:pt x="1261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6" name="Google Shape;11925;p82"/>
            <p:cNvSpPr/>
            <p:nvPr/>
          </p:nvSpPr>
          <p:spPr>
            <a:xfrm>
              <a:off x="-919700" y="2420750"/>
              <a:ext cx="257575" cy="293025"/>
            </a:xfrm>
            <a:custGeom>
              <a:avLst/>
              <a:gdLst/>
              <a:ahLst/>
              <a:cxnLst/>
              <a:rect l="l" t="t" r="r" b="b"/>
              <a:pathLst>
                <a:path w="10303" h="11721" extrusionOk="0">
                  <a:moveTo>
                    <a:pt x="7152" y="694"/>
                  </a:moveTo>
                  <a:cubicBezTo>
                    <a:pt x="7373" y="694"/>
                    <a:pt x="7530" y="851"/>
                    <a:pt x="7530" y="1040"/>
                  </a:cubicBezTo>
                  <a:lnTo>
                    <a:pt x="7530" y="1418"/>
                  </a:lnTo>
                  <a:lnTo>
                    <a:pt x="662" y="1418"/>
                  </a:lnTo>
                  <a:lnTo>
                    <a:pt x="662" y="1040"/>
                  </a:lnTo>
                  <a:cubicBezTo>
                    <a:pt x="694" y="851"/>
                    <a:pt x="851" y="694"/>
                    <a:pt x="1009" y="694"/>
                  </a:cubicBezTo>
                  <a:close/>
                  <a:moveTo>
                    <a:pt x="7562" y="2111"/>
                  </a:moveTo>
                  <a:lnTo>
                    <a:pt x="7562" y="3403"/>
                  </a:lnTo>
                  <a:lnTo>
                    <a:pt x="7247" y="3088"/>
                  </a:lnTo>
                  <a:cubicBezTo>
                    <a:pt x="7042" y="2883"/>
                    <a:pt x="6784" y="2792"/>
                    <a:pt x="6528" y="2792"/>
                  </a:cubicBezTo>
                  <a:cubicBezTo>
                    <a:pt x="5999" y="2792"/>
                    <a:pt x="5483" y="3186"/>
                    <a:pt x="5483" y="3781"/>
                  </a:cubicBezTo>
                  <a:cubicBezTo>
                    <a:pt x="5483" y="4065"/>
                    <a:pt x="5577" y="4348"/>
                    <a:pt x="5798" y="4506"/>
                  </a:cubicBezTo>
                  <a:lnTo>
                    <a:pt x="6774" y="5482"/>
                  </a:lnTo>
                  <a:lnTo>
                    <a:pt x="1009" y="5482"/>
                  </a:lnTo>
                  <a:cubicBezTo>
                    <a:pt x="995" y="5485"/>
                    <a:pt x="982" y="5486"/>
                    <a:pt x="968" y="5486"/>
                  </a:cubicBezTo>
                  <a:cubicBezTo>
                    <a:pt x="825" y="5486"/>
                    <a:pt x="694" y="5340"/>
                    <a:pt x="694" y="5167"/>
                  </a:cubicBezTo>
                  <a:lnTo>
                    <a:pt x="694" y="2111"/>
                  </a:lnTo>
                  <a:close/>
                  <a:moveTo>
                    <a:pt x="8160" y="2584"/>
                  </a:moveTo>
                  <a:lnTo>
                    <a:pt x="9200" y="3624"/>
                  </a:lnTo>
                  <a:cubicBezTo>
                    <a:pt x="9421" y="3844"/>
                    <a:pt x="9515" y="4065"/>
                    <a:pt x="9515" y="4348"/>
                  </a:cubicBezTo>
                  <a:lnTo>
                    <a:pt x="9515" y="6900"/>
                  </a:lnTo>
                  <a:cubicBezTo>
                    <a:pt x="9515" y="7373"/>
                    <a:pt x="9358" y="7845"/>
                    <a:pt x="9043" y="8192"/>
                  </a:cubicBezTo>
                  <a:lnTo>
                    <a:pt x="5955" y="8192"/>
                  </a:lnTo>
                  <a:cubicBezTo>
                    <a:pt x="5640" y="7845"/>
                    <a:pt x="5483" y="7373"/>
                    <a:pt x="5483" y="6900"/>
                  </a:cubicBezTo>
                  <a:lnTo>
                    <a:pt x="5483" y="6144"/>
                  </a:lnTo>
                  <a:lnTo>
                    <a:pt x="6837" y="6144"/>
                  </a:lnTo>
                  <a:lnTo>
                    <a:pt x="6837" y="6207"/>
                  </a:lnTo>
                  <a:cubicBezTo>
                    <a:pt x="6837" y="6585"/>
                    <a:pt x="6900" y="6932"/>
                    <a:pt x="7089" y="7373"/>
                  </a:cubicBezTo>
                  <a:cubicBezTo>
                    <a:pt x="7135" y="7487"/>
                    <a:pt x="7263" y="7568"/>
                    <a:pt x="7403" y="7568"/>
                  </a:cubicBezTo>
                  <a:cubicBezTo>
                    <a:pt x="7455" y="7568"/>
                    <a:pt x="7510" y="7556"/>
                    <a:pt x="7562" y="7530"/>
                  </a:cubicBezTo>
                  <a:cubicBezTo>
                    <a:pt x="7719" y="7467"/>
                    <a:pt x="7782" y="7247"/>
                    <a:pt x="7719" y="7058"/>
                  </a:cubicBezTo>
                  <a:cubicBezTo>
                    <a:pt x="7593" y="6774"/>
                    <a:pt x="7530" y="6522"/>
                    <a:pt x="7530" y="6239"/>
                  </a:cubicBezTo>
                  <a:lnTo>
                    <a:pt x="7530" y="5451"/>
                  </a:lnTo>
                  <a:cubicBezTo>
                    <a:pt x="7530" y="5356"/>
                    <a:pt x="7467" y="5262"/>
                    <a:pt x="7404" y="5199"/>
                  </a:cubicBezTo>
                  <a:lnTo>
                    <a:pt x="6207" y="4033"/>
                  </a:lnTo>
                  <a:cubicBezTo>
                    <a:pt x="6018" y="3844"/>
                    <a:pt x="6144" y="3435"/>
                    <a:pt x="6459" y="3435"/>
                  </a:cubicBezTo>
                  <a:cubicBezTo>
                    <a:pt x="6522" y="3435"/>
                    <a:pt x="6648" y="3466"/>
                    <a:pt x="6680" y="3561"/>
                  </a:cubicBezTo>
                  <a:lnTo>
                    <a:pt x="8255" y="5136"/>
                  </a:lnTo>
                  <a:cubicBezTo>
                    <a:pt x="8318" y="5199"/>
                    <a:pt x="8413" y="5230"/>
                    <a:pt x="8503" y="5230"/>
                  </a:cubicBezTo>
                  <a:cubicBezTo>
                    <a:pt x="8594" y="5230"/>
                    <a:pt x="8680" y="5199"/>
                    <a:pt x="8728" y="5136"/>
                  </a:cubicBezTo>
                  <a:cubicBezTo>
                    <a:pt x="8854" y="5010"/>
                    <a:pt x="8854" y="4789"/>
                    <a:pt x="8728" y="4663"/>
                  </a:cubicBezTo>
                  <a:lnTo>
                    <a:pt x="8160" y="4065"/>
                  </a:lnTo>
                  <a:lnTo>
                    <a:pt x="8160" y="2584"/>
                  </a:lnTo>
                  <a:close/>
                  <a:moveTo>
                    <a:pt x="9295" y="8948"/>
                  </a:moveTo>
                  <a:cubicBezTo>
                    <a:pt x="9484" y="8948"/>
                    <a:pt x="9641" y="9105"/>
                    <a:pt x="9641" y="9295"/>
                  </a:cubicBezTo>
                  <a:lnTo>
                    <a:pt x="9641" y="10996"/>
                  </a:lnTo>
                  <a:lnTo>
                    <a:pt x="5514" y="10996"/>
                  </a:lnTo>
                  <a:lnTo>
                    <a:pt x="5514" y="9295"/>
                  </a:lnTo>
                  <a:cubicBezTo>
                    <a:pt x="5514" y="9105"/>
                    <a:pt x="5672" y="8948"/>
                    <a:pt x="5861" y="8948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5167"/>
                  </a:lnTo>
                  <a:cubicBezTo>
                    <a:pt x="1" y="5734"/>
                    <a:pt x="473" y="6207"/>
                    <a:pt x="1009" y="6207"/>
                  </a:cubicBezTo>
                  <a:lnTo>
                    <a:pt x="4789" y="6207"/>
                  </a:lnTo>
                  <a:lnTo>
                    <a:pt x="4789" y="6932"/>
                  </a:lnTo>
                  <a:cubicBezTo>
                    <a:pt x="4789" y="7499"/>
                    <a:pt x="4947" y="8003"/>
                    <a:pt x="5231" y="8444"/>
                  </a:cubicBezTo>
                  <a:cubicBezTo>
                    <a:pt x="4947" y="8633"/>
                    <a:pt x="4789" y="8948"/>
                    <a:pt x="4789" y="9295"/>
                  </a:cubicBezTo>
                  <a:lnTo>
                    <a:pt x="4789" y="11342"/>
                  </a:lnTo>
                  <a:cubicBezTo>
                    <a:pt x="4789" y="11563"/>
                    <a:pt x="4947" y="11720"/>
                    <a:pt x="5168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42"/>
                  </a:cubicBezTo>
                  <a:lnTo>
                    <a:pt x="10303" y="9295"/>
                  </a:lnTo>
                  <a:cubicBezTo>
                    <a:pt x="10303" y="8948"/>
                    <a:pt x="10114" y="8633"/>
                    <a:pt x="9893" y="8444"/>
                  </a:cubicBezTo>
                  <a:cubicBezTo>
                    <a:pt x="10177" y="8003"/>
                    <a:pt x="10303" y="7499"/>
                    <a:pt x="10303" y="6932"/>
                  </a:cubicBezTo>
                  <a:lnTo>
                    <a:pt x="10303" y="4380"/>
                  </a:lnTo>
                  <a:lnTo>
                    <a:pt x="10271" y="4380"/>
                  </a:lnTo>
                  <a:cubicBezTo>
                    <a:pt x="10271" y="3907"/>
                    <a:pt x="10082" y="3466"/>
                    <a:pt x="9767" y="3151"/>
                  </a:cubicBezTo>
                  <a:lnTo>
                    <a:pt x="8224" y="1639"/>
                  </a:lnTo>
                  <a:lnTo>
                    <a:pt x="8224" y="1040"/>
                  </a:lnTo>
                  <a:cubicBezTo>
                    <a:pt x="8224" y="473"/>
                    <a:pt x="7751" y="1"/>
                    <a:pt x="7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7" name="Google Shape;11926;p82"/>
            <p:cNvSpPr/>
            <p:nvPr/>
          </p:nvSpPr>
          <p:spPr>
            <a:xfrm>
              <a:off x="-766100" y="266097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725" y="568"/>
                    <a:pt x="725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71331" y="877920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Our Online Exam Management System project is mainly divide into  two  part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4"/>
          <p:cNvSpPr txBox="1">
            <a:spLocks noGrp="1"/>
          </p:cNvSpPr>
          <p:nvPr>
            <p:ph type="subTitle" idx="1"/>
          </p:nvPr>
        </p:nvSpPr>
        <p:spPr>
          <a:xfrm>
            <a:off x="990600" y="1423411"/>
            <a:ext cx="2737563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Quick  Registration and Login</a:t>
            </a:r>
            <a:endParaRPr dirty="0"/>
          </a:p>
        </p:txBody>
      </p:sp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 dirty="0"/>
          </a:p>
        </p:txBody>
      </p:sp>
      <p:sp>
        <p:nvSpPr>
          <p:cNvPr id="811" name="Google Shape;811;p34"/>
          <p:cNvSpPr txBox="1">
            <a:spLocks noGrp="1"/>
          </p:cNvSpPr>
          <p:nvPr>
            <p:ph type="subTitle" idx="3"/>
          </p:nvPr>
        </p:nvSpPr>
        <p:spPr>
          <a:xfrm>
            <a:off x="1447800" y="203835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Easy to Use</a:t>
            </a:r>
            <a:endParaRPr dirty="0"/>
          </a:p>
        </p:txBody>
      </p:sp>
      <p:sp>
        <p:nvSpPr>
          <p:cNvPr id="813" name="Google Shape;813;p34"/>
          <p:cNvSpPr txBox="1">
            <a:spLocks noGrp="1"/>
          </p:cNvSpPr>
          <p:nvPr>
            <p:ph type="subTitle" idx="5"/>
          </p:nvPr>
        </p:nvSpPr>
        <p:spPr>
          <a:xfrm>
            <a:off x="2057400" y="325755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Management</a:t>
            </a:r>
            <a:endParaRPr dirty="0"/>
          </a:p>
        </p:txBody>
      </p:sp>
      <p:sp>
        <p:nvSpPr>
          <p:cNvPr id="815" name="Google Shape;815;p34"/>
          <p:cNvSpPr txBox="1">
            <a:spLocks noGrp="1"/>
          </p:cNvSpPr>
          <p:nvPr>
            <p:ph type="subTitle" idx="7"/>
          </p:nvPr>
        </p:nvSpPr>
        <p:spPr>
          <a:xfrm>
            <a:off x="1447800" y="264795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Simple user interface</a:t>
            </a:r>
            <a:endParaRPr dirty="0"/>
          </a:p>
        </p:txBody>
      </p:sp>
      <p:sp>
        <p:nvSpPr>
          <p:cNvPr id="817" name="Google Shape;817;p34"/>
          <p:cNvSpPr txBox="1">
            <a:spLocks noGrp="1"/>
          </p:cNvSpPr>
          <p:nvPr>
            <p:ph type="subTitle" idx="9"/>
          </p:nvPr>
        </p:nvSpPr>
        <p:spPr>
          <a:xfrm>
            <a:off x="1676400" y="386715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Random Question Paper</a:t>
            </a:r>
            <a:endParaRPr dirty="0"/>
          </a:p>
        </p:txBody>
      </p:sp>
      <p:sp>
        <p:nvSpPr>
          <p:cNvPr id="819" name="Google Shape;819;p34"/>
          <p:cNvSpPr txBox="1">
            <a:spLocks noGrp="1"/>
          </p:cNvSpPr>
          <p:nvPr>
            <p:ph type="subTitle" idx="14"/>
          </p:nvPr>
        </p:nvSpPr>
        <p:spPr>
          <a:xfrm>
            <a:off x="4953000" y="1428750"/>
            <a:ext cx="2585038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Immediate result Processing</a:t>
            </a:r>
            <a:endParaRPr dirty="0"/>
          </a:p>
        </p:txBody>
      </p:sp>
      <p:sp>
        <p:nvSpPr>
          <p:cNvPr id="21" name="Google Shape;813;p34"/>
          <p:cNvSpPr txBox="1">
            <a:spLocks noGrp="1"/>
          </p:cNvSpPr>
          <p:nvPr>
            <p:ph type="subTitle" idx="5"/>
          </p:nvPr>
        </p:nvSpPr>
        <p:spPr>
          <a:xfrm>
            <a:off x="4953000" y="2038350"/>
            <a:ext cx="304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Efficiency to create Question bank</a:t>
            </a:r>
            <a:endParaRPr dirty="0"/>
          </a:p>
        </p:txBody>
      </p:sp>
      <p:sp>
        <p:nvSpPr>
          <p:cNvPr id="22" name="Google Shape;815;p34"/>
          <p:cNvSpPr txBox="1">
            <a:spLocks noGrp="1"/>
          </p:cNvSpPr>
          <p:nvPr>
            <p:ph type="subTitle" idx="7"/>
          </p:nvPr>
        </p:nvSpPr>
        <p:spPr>
          <a:xfrm>
            <a:off x="4876800" y="2647950"/>
            <a:ext cx="29718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Avoid Online malpractice in Exam </a:t>
            </a:r>
            <a:endParaRPr dirty="0"/>
          </a:p>
        </p:txBody>
      </p:sp>
      <p:sp>
        <p:nvSpPr>
          <p:cNvPr id="23" name="Google Shape;817;p34"/>
          <p:cNvSpPr txBox="1">
            <a:spLocks noGrp="1"/>
          </p:cNvSpPr>
          <p:nvPr>
            <p:ph type="subTitle" idx="9"/>
          </p:nvPr>
        </p:nvSpPr>
        <p:spPr>
          <a:xfrm>
            <a:off x="4876800" y="3333750"/>
            <a:ext cx="32766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Keep watch on every student Simultaneosly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8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</a:rPr>
              <a:t>Technology and Language used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4" name="Google Shape;1424;p57"/>
          <p:cNvCxnSpPr>
            <a:stCxn id="1425" idx="0"/>
            <a:endCxn id="56" idx="2"/>
          </p:cNvCxnSpPr>
          <p:nvPr/>
        </p:nvCxnSpPr>
        <p:spPr>
          <a:xfrm flipH="1">
            <a:off x="2144532" y="1428750"/>
            <a:ext cx="28472" cy="3124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7" name="Google Shape;1427;p57"/>
          <p:cNvSpPr txBox="1">
            <a:spLocks noGrp="1"/>
          </p:cNvSpPr>
          <p:nvPr>
            <p:ph type="title"/>
          </p:nvPr>
        </p:nvSpPr>
        <p:spPr>
          <a:xfrm>
            <a:off x="652336" y="133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Technology Used</a:t>
            </a:r>
            <a:endParaRPr dirty="0"/>
          </a:p>
        </p:txBody>
      </p:sp>
      <p:sp>
        <p:nvSpPr>
          <p:cNvPr id="1428" name="Google Shape;1428;p57"/>
          <p:cNvSpPr txBox="1">
            <a:spLocks noGrp="1"/>
          </p:cNvSpPr>
          <p:nvPr>
            <p:ph type="subTitle" idx="4294967295"/>
          </p:nvPr>
        </p:nvSpPr>
        <p:spPr>
          <a:xfrm>
            <a:off x="2695280" y="1341150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HTML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0" name="Google Shape;1430;p57"/>
          <p:cNvSpPr txBox="1">
            <a:spLocks noGrp="1"/>
          </p:cNvSpPr>
          <p:nvPr>
            <p:ph type="subTitle" idx="4294967295"/>
          </p:nvPr>
        </p:nvSpPr>
        <p:spPr>
          <a:xfrm>
            <a:off x="2687504" y="2313544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JavaScript</a:t>
            </a:r>
            <a:endParaRPr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2" name="Google Shape;1432;p57"/>
          <p:cNvSpPr txBox="1">
            <a:spLocks noGrp="1"/>
          </p:cNvSpPr>
          <p:nvPr>
            <p:ph type="subTitle" idx="4294967295"/>
          </p:nvPr>
        </p:nvSpPr>
        <p:spPr>
          <a:xfrm>
            <a:off x="2669405" y="3289153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Node JS</a:t>
            </a:r>
            <a:endParaRPr sz="18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4" name="Google Shape;1434;p57"/>
          <p:cNvSpPr txBox="1">
            <a:spLocks noGrp="1"/>
          </p:cNvSpPr>
          <p:nvPr>
            <p:ph type="subTitle" idx="4294967295"/>
          </p:nvPr>
        </p:nvSpPr>
        <p:spPr>
          <a:xfrm>
            <a:off x="-294029" y="1767587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CSS</a:t>
            </a:r>
            <a:endParaRPr sz="1800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6" name="Google Shape;1436;p57"/>
          <p:cNvSpPr txBox="1">
            <a:spLocks noGrp="1"/>
          </p:cNvSpPr>
          <p:nvPr>
            <p:ph type="subTitle" idx="4294967295"/>
          </p:nvPr>
        </p:nvSpPr>
        <p:spPr>
          <a:xfrm>
            <a:off x="-277697" y="2813519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React JS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5" name="Google Shape;1425;p57"/>
          <p:cNvSpPr/>
          <p:nvPr/>
        </p:nvSpPr>
        <p:spPr>
          <a:xfrm>
            <a:off x="1835804" y="1428750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7"/>
          <p:cNvSpPr/>
          <p:nvPr/>
        </p:nvSpPr>
        <p:spPr>
          <a:xfrm rot="10800000">
            <a:off x="1835049" y="2901119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7"/>
          <p:cNvSpPr/>
          <p:nvPr/>
        </p:nvSpPr>
        <p:spPr>
          <a:xfrm>
            <a:off x="1846431" y="2410968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7"/>
          <p:cNvSpPr/>
          <p:nvPr/>
        </p:nvSpPr>
        <p:spPr>
          <a:xfrm rot="10800000">
            <a:off x="1819471" y="1855186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7"/>
          <p:cNvSpPr/>
          <p:nvPr/>
        </p:nvSpPr>
        <p:spPr>
          <a:xfrm>
            <a:off x="1822082" y="3376753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1" name="Google Shape;1441;p57"/>
          <p:cNvCxnSpPr>
            <a:stCxn id="1425" idx="3"/>
          </p:cNvCxnSpPr>
          <p:nvPr/>
        </p:nvCxnSpPr>
        <p:spPr>
          <a:xfrm>
            <a:off x="2510204" y="1536000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2" name="Google Shape;1442;p57"/>
          <p:cNvCxnSpPr/>
          <p:nvPr/>
        </p:nvCxnSpPr>
        <p:spPr>
          <a:xfrm>
            <a:off x="2510204" y="2508394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3" name="Google Shape;1443;p57"/>
          <p:cNvCxnSpPr/>
          <p:nvPr/>
        </p:nvCxnSpPr>
        <p:spPr>
          <a:xfrm>
            <a:off x="2463825" y="353347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4" name="Google Shape;1444;p57"/>
          <p:cNvCxnSpPr/>
          <p:nvPr/>
        </p:nvCxnSpPr>
        <p:spPr>
          <a:xfrm rot="10800000">
            <a:off x="1669131" y="302145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5" name="Google Shape;1445;p57"/>
          <p:cNvCxnSpPr/>
          <p:nvPr/>
        </p:nvCxnSpPr>
        <p:spPr>
          <a:xfrm rot="10800000">
            <a:off x="1658504" y="1962436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" name="Google Shape;1441;p57"/>
          <p:cNvCxnSpPr/>
          <p:nvPr/>
        </p:nvCxnSpPr>
        <p:spPr>
          <a:xfrm>
            <a:off x="7132234" y="1548338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" name="Google Shape;1445;p57"/>
          <p:cNvCxnSpPr/>
          <p:nvPr/>
        </p:nvCxnSpPr>
        <p:spPr>
          <a:xfrm rot="10800000">
            <a:off x="6276355" y="1985120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1442;p57"/>
          <p:cNvCxnSpPr/>
          <p:nvPr/>
        </p:nvCxnSpPr>
        <p:spPr>
          <a:xfrm>
            <a:off x="7107352" y="2522130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" name="Google Shape;1444;p57"/>
          <p:cNvCxnSpPr/>
          <p:nvPr/>
        </p:nvCxnSpPr>
        <p:spPr>
          <a:xfrm rot="10800000">
            <a:off x="6287250" y="3027967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" name="Google Shape;1424;p57"/>
          <p:cNvCxnSpPr>
            <a:stCxn id="50" idx="0"/>
            <a:endCxn id="48" idx="2"/>
          </p:cNvCxnSpPr>
          <p:nvPr/>
        </p:nvCxnSpPr>
        <p:spPr>
          <a:xfrm flipH="1">
            <a:off x="6795034" y="1441088"/>
            <a:ext cx="6716" cy="236466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425;p57"/>
          <p:cNvSpPr/>
          <p:nvPr/>
        </p:nvSpPr>
        <p:spPr>
          <a:xfrm>
            <a:off x="6464550" y="1441088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440;p57"/>
          <p:cNvSpPr/>
          <p:nvPr/>
        </p:nvSpPr>
        <p:spPr>
          <a:xfrm rot="10800000">
            <a:off x="6440725" y="1855187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439;p57"/>
          <p:cNvSpPr/>
          <p:nvPr/>
        </p:nvSpPr>
        <p:spPr>
          <a:xfrm>
            <a:off x="6477000" y="2410968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438;p57"/>
          <p:cNvSpPr/>
          <p:nvPr/>
        </p:nvSpPr>
        <p:spPr>
          <a:xfrm rot="10800000">
            <a:off x="6479853" y="2914209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425;p57"/>
          <p:cNvSpPr/>
          <p:nvPr/>
        </p:nvSpPr>
        <p:spPr>
          <a:xfrm>
            <a:off x="1807332" y="4338450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440;p57"/>
          <p:cNvSpPr/>
          <p:nvPr/>
        </p:nvSpPr>
        <p:spPr>
          <a:xfrm rot="10800000">
            <a:off x="1819470" y="3898150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1445;p57"/>
          <p:cNvCxnSpPr/>
          <p:nvPr/>
        </p:nvCxnSpPr>
        <p:spPr>
          <a:xfrm rot="10800000">
            <a:off x="1657748" y="402221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" name="Google Shape;1441;p57"/>
          <p:cNvCxnSpPr/>
          <p:nvPr/>
        </p:nvCxnSpPr>
        <p:spPr>
          <a:xfrm>
            <a:off x="2463825" y="4468586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579554" y="3820734"/>
            <a:ext cx="106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Oswald" panose="020B0604020202020204" charset="0"/>
              </a:rPr>
              <a:t>Express JS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latin typeface="Oswald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0" y="429181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swald" panose="020B0604020202020204" charset="0"/>
              </a:rPr>
              <a:t>Mongo DB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Oswald" panose="020B0604020202020204" charset="0"/>
            </a:endParaRPr>
          </a:p>
        </p:txBody>
      </p:sp>
      <p:sp>
        <p:nvSpPr>
          <p:cNvPr id="44" name="Google Shape;1428;p57"/>
          <p:cNvSpPr txBox="1">
            <a:spLocks/>
          </p:cNvSpPr>
          <p:nvPr/>
        </p:nvSpPr>
        <p:spPr>
          <a:xfrm>
            <a:off x="7257156" y="1341150"/>
            <a:ext cx="219836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Amazon Recognition</a:t>
            </a:r>
            <a:endParaRPr lang="en-US"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" name="Google Shape;1434;p57"/>
          <p:cNvSpPr txBox="1">
            <a:spLocks/>
          </p:cNvSpPr>
          <p:nvPr/>
        </p:nvSpPr>
        <p:spPr>
          <a:xfrm>
            <a:off x="4191000" y="1790270"/>
            <a:ext cx="2055808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	Amazon S3</a:t>
            </a:r>
            <a:endParaRPr lang="en-US" sz="1800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" name="Google Shape;1430;p57"/>
          <p:cNvSpPr txBox="1">
            <a:spLocks/>
          </p:cNvSpPr>
          <p:nvPr/>
        </p:nvSpPr>
        <p:spPr>
          <a:xfrm>
            <a:off x="7284652" y="2313544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n-US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Libraries Used Cv2</a:t>
            </a:r>
            <a:endParaRPr lang="en-US"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" name="Google Shape;1436;p57"/>
          <p:cNvSpPr txBox="1">
            <a:spLocks/>
          </p:cNvSpPr>
          <p:nvPr/>
        </p:nvSpPr>
        <p:spPr>
          <a:xfrm>
            <a:off x="4290392" y="2833117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en-US" sz="1800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Boto3</a:t>
            </a:r>
            <a:endParaRPr lang="en-US"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554" y="819150"/>
            <a:ext cx="338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For  Online login, Exam test &amp; database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5578" y="819150"/>
            <a:ext cx="338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For  Online Artificial Intelligent Proctor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8" name="Google Shape;1426;p57"/>
          <p:cNvSpPr/>
          <p:nvPr/>
        </p:nvSpPr>
        <p:spPr>
          <a:xfrm>
            <a:off x="6457834" y="3591253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1443;p57"/>
          <p:cNvCxnSpPr/>
          <p:nvPr/>
        </p:nvCxnSpPr>
        <p:spPr>
          <a:xfrm>
            <a:off x="7065603" y="3684642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" name="Google Shape;1432;p57"/>
          <p:cNvSpPr txBox="1">
            <a:spLocks/>
          </p:cNvSpPr>
          <p:nvPr/>
        </p:nvSpPr>
        <p:spPr>
          <a:xfrm>
            <a:off x="7224499" y="348400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n-US" sz="1800" dirty="0" smtClean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  <a:endParaRPr lang="en-US" sz="18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675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347</Words>
  <Application>Microsoft Office PowerPoint</Application>
  <PresentationFormat>On-screen Show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Roboto</vt:lpstr>
      <vt:lpstr>Roboto Condensed Light</vt:lpstr>
      <vt:lpstr>Raleway</vt:lpstr>
      <vt:lpstr>Wingdings</vt:lpstr>
      <vt:lpstr>Oswald</vt:lpstr>
      <vt:lpstr>Livvic</vt:lpstr>
      <vt:lpstr>Software Development Bussines Plan by Slidesgo</vt:lpstr>
      <vt:lpstr>ITW Skill Competency Exam (Online Exam Management System)</vt:lpstr>
      <vt:lpstr>TABLE OF CONTENTS</vt:lpstr>
      <vt:lpstr>A PICTURE IS WORTH A THOUSAND WORD</vt:lpstr>
      <vt:lpstr>01</vt:lpstr>
      <vt:lpstr>What is our project ?</vt:lpstr>
      <vt:lpstr>02</vt:lpstr>
      <vt:lpstr>Features</vt:lpstr>
      <vt:lpstr>03</vt:lpstr>
      <vt:lpstr>Technology Used</vt:lpstr>
      <vt:lpstr>04</vt:lpstr>
      <vt:lpstr>05</vt:lpstr>
      <vt:lpstr>06</vt:lpstr>
      <vt:lpstr>Future Scope</vt:lpstr>
      <vt:lpstr>Conclusions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ITW Skill Competency Exam</dc:title>
  <dc:creator>MyDeLL</dc:creator>
  <cp:lastModifiedBy>MyDeLL</cp:lastModifiedBy>
  <cp:revision>29</cp:revision>
  <dcterms:modified xsi:type="dcterms:W3CDTF">2021-04-26T08:18:04Z</dcterms:modified>
</cp:coreProperties>
</file>