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9ABAC-343E-4373-B3FE-E4E7EB79C898}" v="817" dt="2022-12-25T16:28:4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5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3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4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63EBD68B-546E-1D9D-9188-93CDF0A20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50" r="-2" b="204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DCDAB-8A67-93F4-DA75-C3FA3B69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9920" y="1995237"/>
            <a:ext cx="9276879" cy="2581369"/>
          </a:xfrm>
        </p:spPr>
        <p:txBody>
          <a:bodyPr anchor="t">
            <a:normAutofit/>
          </a:bodyPr>
          <a:lstStyle/>
          <a:p>
            <a:r>
              <a:rPr lang="en-US" sz="6000" dirty="0">
                <a:ea typeface="Meiryo"/>
              </a:rPr>
              <a:t>a/b testing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F67D-98FA-D79F-8269-8F6265023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 ABHINAV</a:t>
            </a:r>
          </a:p>
        </p:txBody>
      </p: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3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35788-76E3-722A-8C29-2B46A07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BD36-0098-8C65-12F2-5ED0437A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514659" cy="33596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There are two categories of customers specified by the customer type, Member or Normal customer</a:t>
            </a:r>
          </a:p>
          <a:p>
            <a:r>
              <a:rPr lang="en-US" dirty="0"/>
              <a:t>From the dataset, we want to draw a conclusion about the purchase made by the normal customers. That is if the average total is less than that of members.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Null Hypothesis : Both the members' and normal customers' average total are same and not much different.</a:t>
            </a:r>
          </a:p>
          <a:p>
            <a:pPr marL="0" indent="0">
              <a:buNone/>
            </a:pPr>
            <a:r>
              <a:rPr lang="en-US" dirty="0"/>
              <a:t>Alternate Hypothesis: The average total of the normal customers is less than the members..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4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35788-76E3-722A-8C29-2B46A07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131170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Normal: light blue</a:t>
            </a:r>
            <a:br>
              <a:rPr lang="en-US" dirty="0"/>
            </a:br>
            <a:r>
              <a:rPr lang="en-US" dirty="0"/>
              <a:t>member: pink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956958D2-C65C-B70A-41BC-02DB8C2C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064" y="2334376"/>
            <a:ext cx="6453438" cy="4214561"/>
          </a:xfrm>
        </p:spPr>
      </p:pic>
    </p:spTree>
    <p:extLst>
      <p:ext uri="{BB962C8B-B14F-4D97-AF65-F5344CB8AC3E}">
        <p14:creationId xmlns:p14="http://schemas.microsoft.com/office/powerpoint/2010/main" val="404529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7BF7-7233-C7C2-1278-8E10FF8A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7029-8C48-47C6-EF44-F5383704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test statistic is the difference in the average total.</a:t>
            </a:r>
          </a:p>
          <a:p>
            <a:r>
              <a:rPr lang="en-US" dirty="0"/>
              <a:t>The observed test statistic is 9.6684.</a:t>
            </a:r>
          </a:p>
          <a:p>
            <a:r>
              <a:rPr lang="en-US" dirty="0"/>
              <a:t>When a random sample is simulated using permutation the differences observed are plotted along with the observed difference.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76A8A2-6C2D-1B10-DFD9-2C358B58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809541"/>
            <a:ext cx="4577976" cy="3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6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0FA42-D490-BA1C-CF70-065DBB27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49E7-75BE-5035-6C18-FC9E30B5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the difference is less than that of many samples generated ,the Null hypothesis is not rejected.</a:t>
            </a:r>
          </a:p>
          <a:p>
            <a:r>
              <a:rPr lang="en-US" dirty="0"/>
              <a:t>The empirical P value is 0.7352 greater than the significance level, hence it too supports the Null hypothesis.</a:t>
            </a:r>
          </a:p>
          <a:p>
            <a:r>
              <a:rPr lang="en-US" dirty="0"/>
              <a:t>Hence, we can conclude that the average total by both the customers come from the same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579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A9F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a/b testing</vt:lpstr>
      <vt:lpstr>hypothesis</vt:lpstr>
      <vt:lpstr>Normal: light blue member: pink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151</cp:revision>
  <dcterms:created xsi:type="dcterms:W3CDTF">2022-12-25T15:41:45Z</dcterms:created>
  <dcterms:modified xsi:type="dcterms:W3CDTF">2022-12-25T16:29:17Z</dcterms:modified>
</cp:coreProperties>
</file>