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52358-CBD9-9B1D-C71D-607883EF0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8BE24-29A1-88A3-5237-D42970BB8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110CC-0835-BE26-C031-F510917E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4FE6-B68F-4FE7-85C6-1D47E49F9B7F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DD93D-E9BA-7019-9ED2-E1CCB454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6CD58-6410-F23B-76A8-42D76F37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A55-8FCF-4949-8C05-DAC43170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90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6B1BA-03AC-6CFF-AFBC-779B3186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92AB8-5424-F414-7DCC-92F48822C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05A0D-7370-9979-8E6C-54D49EF0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4FE6-B68F-4FE7-85C6-1D47E49F9B7F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85EF1-7DC8-5FC5-A0F9-FA855F858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AFBEE-5602-0A05-C9F3-59CB2607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A55-8FCF-4949-8C05-DAC43170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58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9AE515-A87D-EE52-9BF6-DCB1D5B81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410F-71A5-8A81-949E-83ED3268C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26272-55FA-85C8-BC87-1B49FD45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4FE6-B68F-4FE7-85C6-1D47E49F9B7F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0592D-94A6-50AE-4497-A50A2A3F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A253F-4B1A-2BFF-FCDB-70BC7C75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A55-8FCF-4949-8C05-DAC43170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63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93B6-AF2B-E527-5F4D-B5A5144CE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F3C4E-18C0-E957-A8DD-66717F0D5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3A1C0-B9D8-A389-F7E6-09FDEA556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4FE6-B68F-4FE7-85C6-1D47E49F9B7F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C7E1C-AFA1-9F93-0339-323A102E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26196-663B-145D-CA58-0CAC8716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A55-8FCF-4949-8C05-DAC43170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56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669D-7FFA-8AF1-366E-84591F9A8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F4E36-98D7-46D9-DEF8-35D97ACB8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F01D3-3D31-6ADE-7A43-94DA3C947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4FE6-B68F-4FE7-85C6-1D47E49F9B7F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5A304-0326-DC53-C70F-BE70321BD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8FE2D-65B2-FE4A-9242-AB0F92873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A55-8FCF-4949-8C05-DAC43170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04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30EE-B430-8FC0-72EE-5087B1E57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67450-C184-9E9E-BCD4-E67010B92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FA329-87DE-4916-CE4E-B1EB0CC1E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5AAFA-D3AA-B136-6588-CEC95673E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4FE6-B68F-4FE7-85C6-1D47E49F9B7F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4ADE5-C56C-0A17-95E6-12A79F00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5A23B-4209-6901-1913-08FE0CA2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A55-8FCF-4949-8C05-DAC43170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59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2E25E-B4C5-281C-80EC-CCEBA88FC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1A8BB-5970-DAC0-55A3-E928DBAD5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1CF80-C6F5-924F-F6FC-6CED19F86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E473BA-58A6-D302-BA9E-F0957ED23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674ABE-6F70-2165-003B-DE1EE207C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B62C98-2F5D-63C6-A200-648572A6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4FE6-B68F-4FE7-85C6-1D47E49F9B7F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0A8E86-5843-60E8-110E-0D2F4683F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0A588F-3EFA-2888-6C32-3F08B9E58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A55-8FCF-4949-8C05-DAC43170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60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EE82B-19C8-C5C4-EBA1-E5257BEF9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963698-8FC8-8663-A5DB-187DB9922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4FE6-B68F-4FE7-85C6-1D47E49F9B7F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5B30A-C07E-D817-76AE-D1D8353E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8D0B7C-1B8A-BA25-8358-ED105BAA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A55-8FCF-4949-8C05-DAC43170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49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B19CF4-8404-7F9E-4740-7E014318A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4FE6-B68F-4FE7-85C6-1D47E49F9B7F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8DFD71-DD79-1825-9CAA-72E9C668A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4B138-50B1-23C4-2228-DDDBAD51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A55-8FCF-4949-8C05-DAC43170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30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91F9A-EA36-7E8A-EBDB-8ED1F828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9776B-47FD-1650-B6D6-72B778A4C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25303-816E-C036-F213-3F4E7D282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5BD62-2E53-C6DC-B714-56FB60347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4FE6-B68F-4FE7-85C6-1D47E49F9B7F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F2DBF-DA17-1775-D1E2-BEA15C569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AB21-7D44-FE16-67C8-237D95D5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A55-8FCF-4949-8C05-DAC43170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14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5838-D510-5CC3-D24B-A8DF3D75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0AE834-3BDC-89A1-2EFD-89306ED8C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4868E-7DBC-7A20-E43B-571A93ED1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3C55D-517E-3193-1A96-FED74BA50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4FE6-B68F-4FE7-85C6-1D47E49F9B7F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7035B-1C12-CE8C-9A5D-BB392748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D266E-4F55-9775-12FA-03BEFD7D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A55-8FCF-4949-8C05-DAC43170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35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8E5B6E-A23C-CF19-A52A-F3B9BAA8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07EC6-92FE-B1FD-CF90-E4FF33FBE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7B48B-8A08-3D7A-343B-9EBA74B9A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C4FE6-B68F-4FE7-85C6-1D47E49F9B7F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9A927-AB91-0E11-0301-8C15C7A93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34276-1E9E-AD20-3C63-691BB71D6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66A55-8FCF-4949-8C05-DAC43170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71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30328-2356-923D-2E17-70D1FD0C56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Hypothesis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F64EB-4CE5-93D3-8615-544A5B54F8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Shriram Arvinth</a:t>
            </a:r>
          </a:p>
          <a:p>
            <a:r>
              <a:rPr lang="en-IN" dirty="0"/>
              <a:t>CB.EN.U4CSE20259</a:t>
            </a:r>
          </a:p>
        </p:txBody>
      </p:sp>
    </p:spTree>
    <p:extLst>
      <p:ext uri="{BB962C8B-B14F-4D97-AF65-F5344CB8AC3E}">
        <p14:creationId xmlns:p14="http://schemas.microsoft.com/office/powerpoint/2010/main" val="325534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244E-EB84-D496-25DA-4007081B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:Amazon Sales of a particular brand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7E5C6-8D4E-C79B-98B8-CA27983E2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Gender of Customer along with the purchased amount in the supermarket</a:t>
            </a:r>
          </a:p>
          <a:p>
            <a:r>
              <a:rPr lang="en-IN" dirty="0"/>
              <a:t>Hypothesis</a:t>
            </a:r>
          </a:p>
          <a:p>
            <a:r>
              <a:rPr lang="en-IN" dirty="0"/>
              <a:t>Null Hypothesis (H0) : </a:t>
            </a:r>
            <a:r>
              <a:rPr lang="en-US" dirty="0"/>
              <a:t>On Average, Female spend more than Male customers in the market</a:t>
            </a:r>
          </a:p>
          <a:p>
            <a:r>
              <a:rPr lang="en-IN" dirty="0"/>
              <a:t>Alternate Hypothesis (Ha) : </a:t>
            </a:r>
            <a:r>
              <a:rPr lang="en-US" dirty="0"/>
              <a:t>On Average, Female spend less than or equal to Male customers in the market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249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32F6C-236F-E7DF-0507-CA4BCA626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Z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08F35-1809-A030-3527-20130374B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Population average is 241.8</a:t>
            </a:r>
          </a:p>
          <a:p>
            <a:r>
              <a:rPr lang="en-IN" dirty="0"/>
              <a:t>A sample of 200 is taken, who’s average is 309</a:t>
            </a:r>
          </a:p>
          <a:p>
            <a:r>
              <a:rPr lang="en-IN" dirty="0"/>
              <a:t>Sigma is 245.7</a:t>
            </a:r>
          </a:p>
          <a:p>
            <a:r>
              <a:rPr lang="en-IN" dirty="0"/>
              <a:t>Alpha is 0.05</a:t>
            </a:r>
          </a:p>
          <a:p>
            <a:endParaRPr lang="en-IN" dirty="0"/>
          </a:p>
          <a:p>
            <a:r>
              <a:rPr lang="en-IN" dirty="0"/>
              <a:t>It is an upper tail test</a:t>
            </a:r>
          </a:p>
          <a:p>
            <a:r>
              <a:rPr lang="en-IN" dirty="0"/>
              <a:t>Z critical for 0.05 is -1.64, calculated z value is -0.7, </a:t>
            </a:r>
          </a:p>
          <a:p>
            <a:r>
              <a:rPr lang="en-IN" dirty="0"/>
              <a:t>Hence we cannot reject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2611247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6706A-D407-08DA-1B63-8A5F1D0CB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5F374-36D8-8292-A088-D1B99A225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Population average is 322</a:t>
            </a:r>
          </a:p>
          <a:p>
            <a:r>
              <a:rPr lang="en-IN" dirty="0"/>
              <a:t>A sample of 30 is taken, who’s average is 355</a:t>
            </a:r>
          </a:p>
          <a:p>
            <a:r>
              <a:rPr lang="en-IN" dirty="0"/>
              <a:t>Sigma is 265</a:t>
            </a:r>
          </a:p>
          <a:p>
            <a:r>
              <a:rPr lang="en-IN" dirty="0"/>
              <a:t>Alpha is 0.05</a:t>
            </a:r>
          </a:p>
          <a:p>
            <a:endParaRPr lang="en-IN" dirty="0"/>
          </a:p>
          <a:p>
            <a:r>
              <a:rPr lang="en-IN" dirty="0"/>
              <a:t>It is an upper tail test</a:t>
            </a:r>
          </a:p>
          <a:p>
            <a:r>
              <a:rPr lang="en-IN" dirty="0"/>
              <a:t>T critical for 0.05 and </a:t>
            </a:r>
            <a:r>
              <a:rPr lang="en-IN" dirty="0" err="1"/>
              <a:t>dof</a:t>
            </a:r>
            <a:r>
              <a:rPr lang="en-IN" dirty="0"/>
              <a:t> 29 is -1.71, calculated t value is 0.604, </a:t>
            </a:r>
          </a:p>
          <a:p>
            <a:r>
              <a:rPr lang="en-IN" dirty="0"/>
              <a:t>Hence we cannot reject the null hypothesis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8616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CF6D8-E64A-8331-D8B0-7E6A65DDA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FA9F3-6E82-6CA6-86CA-56A7BCB09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calculated P value is 0.499</a:t>
            </a:r>
          </a:p>
          <a:p>
            <a:r>
              <a:rPr lang="en-US" dirty="0"/>
              <a:t>The significance level is 5%, i.e., 0.05</a:t>
            </a:r>
          </a:p>
          <a:p>
            <a:r>
              <a:rPr lang="en-US" dirty="0"/>
              <a:t>Since the P value is more than alpha, we cannot reject the Null Hypothesis.</a:t>
            </a:r>
          </a:p>
        </p:txBody>
      </p:sp>
    </p:spTree>
    <p:extLst>
      <p:ext uri="{BB962C8B-B14F-4D97-AF65-F5344CB8AC3E}">
        <p14:creationId xmlns:p14="http://schemas.microsoft.com/office/powerpoint/2010/main" val="3218294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B0F2-696B-E26B-F189-EB9B267EA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502A1-D076-13D2-D4A9-87CE884C4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three tests (Z-test, T-test, and P value ) support the Null hypothesis.</a:t>
            </a:r>
          </a:p>
          <a:p>
            <a:r>
              <a:rPr lang="en-US" dirty="0"/>
              <a:t>Hence the conclusion can be made that females spend more than males customers on an average at </a:t>
            </a:r>
            <a:r>
              <a:rPr lang="en-US"/>
              <a:t>the supermarket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0524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245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Hypothesis Testing</vt:lpstr>
      <vt:lpstr>Dataset :Amazon Sales of a particular brand</vt:lpstr>
      <vt:lpstr>Z Test</vt:lpstr>
      <vt:lpstr>T Test</vt:lpstr>
      <vt:lpstr>P Test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Aravind Suresh</dc:creator>
  <cp:lastModifiedBy>Shriram Arvinth</cp:lastModifiedBy>
  <cp:revision>5</cp:revision>
  <dcterms:created xsi:type="dcterms:W3CDTF">2022-12-26T12:28:58Z</dcterms:created>
  <dcterms:modified xsi:type="dcterms:W3CDTF">2023-01-05T17:54:17Z</dcterms:modified>
</cp:coreProperties>
</file>