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53B7-ABC2-4972-99DB-A7C43D0B5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3BEF0-BA79-4B21-839E-105FF43BD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66BC-F9C3-4985-877F-F7F2E46D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57A2-54EA-47CD-A06C-BA8B16C2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B981-CC75-4689-904F-1659FE4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1F3B-FC1A-4898-A628-C4252E1F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A735A-6BAC-48E7-8766-FC89A7C81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95F1-3DEC-4B8D-AF6C-6EB053BA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16A9-7EB2-4C84-8ABD-6E1CCB31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3557-6289-48C8-93EB-8EFB6685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9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72B8F-059E-44A5-9028-ECA470EC4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486E-DDD8-4EA6-A7B1-D5C6A4BD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B0E6-74F3-4480-B1F4-8454C734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F85B-3332-457B-B5C6-23E47DBA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E7A8-D57E-45B9-BA9E-2ED12BB0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E313-42BE-4116-94C0-1D569E9F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46A9-7C78-4BC7-8867-61473B03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66EC0-C869-469B-B146-4C999BC9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232E-DD77-4E2A-B863-845A0885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63D3D-E778-4BEA-ADBB-206B759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BB3C-BDB5-4ECD-BF40-A8C1CD57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7591D-51B5-4B6F-863C-636145E3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FEFD0-D858-4C98-9465-665615A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935BF-8112-48B5-9811-94D66919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9567-08A7-4348-9DAF-B151B6A1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5452-FA41-4F1E-81CC-893EAED4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F19B-297E-4006-AED7-768BF544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2236-3B41-48D2-A5A7-F3BD895EE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DF29-D75C-4A55-9815-D1E93FE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7BC5C-5249-4271-9FE0-C557C467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C7FD2-130F-4EA0-85AC-9871FA3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0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7CD3-1968-4BC1-A398-748E3A3D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87928-65F1-4636-9622-9C76A46C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60D37-1E3E-4A84-8477-8B3CFEE0E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8B345-24DF-476B-92D6-39F768130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9DD42-BFF3-4D2F-A800-DE591CF91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A1BFB-B0A6-4374-8549-86EFB03F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51104-A743-49DF-B4AA-BE115A07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4C8CA-38A6-4147-88DD-25A59115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5B28-4114-4A21-AAEC-C34060F8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6AC56-B438-44D3-9935-B38EF59D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0DF82-22AF-4701-B705-38E25F5A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CD16E-FD77-4201-A3D5-007DFDF0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893C7-C640-441B-B2BB-563A5095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B4AEC-C00F-48A3-B76C-33F01B1F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56C3C-BCC4-4375-B349-6C7E013A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A57F-FEE9-4A69-9009-30ACB3F5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7BDE-5147-49CC-BA54-86A38B11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AD550-F7FD-4480-8A0A-D982A3ABC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40381-5533-4079-A48D-C00A6507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2BAE5-6A39-4E57-A330-14B99CD2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A927B-CFF3-49BD-83B5-413D75FD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8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7F2E-AFE3-4299-936E-D9E0A698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86279-5A97-42B6-A9C7-59002278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F3376-0804-4369-818A-4253DB5C9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276D3-F4CB-4A38-83E2-C2222780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FB6E3-B50B-4212-88A3-DCD6D947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40BB6-98AC-4732-984D-3434F944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BECC0-857F-4364-9804-89613528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D0CE-E989-4603-BE8C-C18A2D1F0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ADB6-9D9B-43E3-BA92-4BC2311CA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7487-A026-4134-BEE2-DD5441E3B4EF}" type="datetimeFigureOut">
              <a:rPr lang="en-US" smtClean="0"/>
              <a:t>04/13/18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81B2-82EE-45E0-A271-B36482FE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EE58-C029-4568-88D8-E9F4CF14A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4FCD5-E394-4A9A-94D3-3D466132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6EB297-EFE9-4F90-A2CD-55CBBA60A74F}"/>
              </a:ext>
            </a:extLst>
          </p:cNvPr>
          <p:cNvSpPr/>
          <p:nvPr/>
        </p:nvSpPr>
        <p:spPr>
          <a:xfrm>
            <a:off x="2290349" y="1328059"/>
            <a:ext cx="2333893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display_students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24789A-B98E-4E09-811D-C7DA8DD946C0}"/>
              </a:ext>
            </a:extLst>
          </p:cNvPr>
          <p:cNvSpPr/>
          <p:nvPr/>
        </p:nvSpPr>
        <p:spPr>
          <a:xfrm>
            <a:off x="2290350" y="2290356"/>
            <a:ext cx="2333897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/>
              <a:t>display_courses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36A9CB-A82E-44C6-80D8-708E62843CC6}"/>
              </a:ext>
            </a:extLst>
          </p:cNvPr>
          <p:cNvSpPr/>
          <p:nvPr/>
        </p:nvSpPr>
        <p:spPr>
          <a:xfrm>
            <a:off x="5055327" y="2290356"/>
            <a:ext cx="2590799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/>
              <a:t>display_prerequisites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F40441-3A02-4185-8418-22CEE1A0C1D2}"/>
              </a:ext>
            </a:extLst>
          </p:cNvPr>
          <p:cNvSpPr/>
          <p:nvPr/>
        </p:nvSpPr>
        <p:spPr>
          <a:xfrm>
            <a:off x="2290347" y="3252653"/>
            <a:ext cx="2333897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display_classes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FEA490-3B55-4FE7-9C84-1DF3AAE394B6}"/>
              </a:ext>
            </a:extLst>
          </p:cNvPr>
          <p:cNvSpPr/>
          <p:nvPr/>
        </p:nvSpPr>
        <p:spPr>
          <a:xfrm>
            <a:off x="2290346" y="4214950"/>
            <a:ext cx="2447117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display_enrollments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B4025C-0B1F-4E6A-BD71-DC9D65DB10AF}"/>
              </a:ext>
            </a:extLst>
          </p:cNvPr>
          <p:cNvSpPr/>
          <p:nvPr/>
        </p:nvSpPr>
        <p:spPr>
          <a:xfrm>
            <a:off x="2290345" y="5177247"/>
            <a:ext cx="2333897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display_logs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DB14DC-679E-4238-8CFB-2EC0257B1282}"/>
              </a:ext>
            </a:extLst>
          </p:cNvPr>
          <p:cNvSpPr/>
          <p:nvPr/>
        </p:nvSpPr>
        <p:spPr>
          <a:xfrm>
            <a:off x="8077206" y="1328059"/>
            <a:ext cx="2333893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dirty="0" err="1"/>
              <a:t>find_student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5E354E-76DF-4CF0-AC61-C2B61D33673C}"/>
              </a:ext>
            </a:extLst>
          </p:cNvPr>
          <p:cNvSpPr/>
          <p:nvPr/>
        </p:nvSpPr>
        <p:spPr>
          <a:xfrm>
            <a:off x="8077206" y="2290356"/>
            <a:ext cx="2333897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</a:t>
            </a:r>
            <a:r>
              <a:rPr lang="en-US" dirty="0" err="1"/>
              <a:t>find_course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9313D1-E202-42D7-B158-7928977B7BB6}"/>
              </a:ext>
            </a:extLst>
          </p:cNvPr>
          <p:cNvSpPr/>
          <p:nvPr/>
        </p:nvSpPr>
        <p:spPr>
          <a:xfrm>
            <a:off x="8077202" y="3226525"/>
            <a:ext cx="2333897" cy="67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find_class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8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Suryawanshi</dc:creator>
  <cp:lastModifiedBy>Shriram Suryawanshi</cp:lastModifiedBy>
  <cp:revision>5</cp:revision>
  <dcterms:created xsi:type="dcterms:W3CDTF">2018-04-13T15:31:59Z</dcterms:created>
  <dcterms:modified xsi:type="dcterms:W3CDTF">2018-04-13T15:44:34Z</dcterms:modified>
</cp:coreProperties>
</file>