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66EA-64D2-47E9-A8C1-ED0D48052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233DD-D339-48E3-B788-807D60B9D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42839-C9A9-4D54-9996-033CAE4E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666F-EA93-4623-8D6D-AC7DE21065C7}" type="datetimeFigureOut">
              <a:rPr lang="en-US" smtClean="0"/>
              <a:t>04/22/18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B681-0EB5-450A-AB0E-E4BFBC19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C81CA-C2A8-4D14-8876-04510939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8914-2F21-4BAE-BBA3-D227FBC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2E7E-7370-4F51-B2AB-E5588C4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B2041-3944-4AD1-911B-E740BD995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9CB21-5D05-4222-A780-E85933B7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666F-EA93-4623-8D6D-AC7DE21065C7}" type="datetimeFigureOut">
              <a:rPr lang="en-US" smtClean="0"/>
              <a:t>04/22/18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311EF-FDB7-481D-AE18-7051A684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C2F73-B20B-4028-8E1F-87A18542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8914-2F21-4BAE-BBA3-D227FBC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0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E9730-9DBD-4611-B892-1327F50F3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191FC-DB9F-4048-95F5-B3672CD37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95C43-1B94-498A-A160-800A7A0D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666F-EA93-4623-8D6D-AC7DE21065C7}" type="datetimeFigureOut">
              <a:rPr lang="en-US" smtClean="0"/>
              <a:t>04/22/18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F8408-E210-4FCD-83B0-FDAC4BB4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2C91-AEB3-4ACF-9BDE-662CF796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8914-2F21-4BAE-BBA3-D227FBC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0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C1B2-168E-4B19-A426-DA60D079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065D-C8A1-4E2D-8B6B-68FDEDD25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CC30-6A3D-482E-B605-8AFD3D8E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666F-EA93-4623-8D6D-AC7DE21065C7}" type="datetimeFigureOut">
              <a:rPr lang="en-US" smtClean="0"/>
              <a:t>04/22/18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25052-BE98-44CA-B147-8BC7D9D1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B5C5-D1C9-46CF-BFEB-3AC41DFC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8914-2F21-4BAE-BBA3-D227FBC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8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8E0B-029B-4EA8-9C29-C867D2E2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53029-04A3-47B2-B2C7-799F046BA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2B834-477D-44B3-BDBF-F11A3818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666F-EA93-4623-8D6D-AC7DE21065C7}" type="datetimeFigureOut">
              <a:rPr lang="en-US" smtClean="0"/>
              <a:t>04/22/18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21F6-7B76-4E56-978C-3AC46D92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C9E0-3A6F-494B-A92E-E4334B5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8914-2F21-4BAE-BBA3-D227FBC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9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20AC-756E-463B-9B10-08B4E592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9904-A610-4BBC-A338-9365290F2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F2230-F3E6-4C44-A7E4-F8971E482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495E1-BA36-46EC-85EF-C590435A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666F-EA93-4623-8D6D-AC7DE21065C7}" type="datetimeFigureOut">
              <a:rPr lang="en-US" smtClean="0"/>
              <a:t>04/22/18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D1285-1283-4B0A-81D1-FBBAF11C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79F3B-539E-462F-BE70-4724B9CD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8914-2F21-4BAE-BBA3-D227FBC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6AF5-587F-4395-AF5F-5CE86A6F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5ADBF-8B3E-44C3-818F-77A87587A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AE1B2-DD93-40F8-B9EF-0E6AFAD49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4C35F-12DE-4411-9E72-4CF9A3BD6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D9627-168D-4FDE-9D11-0F4FC88C6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229A6-21C3-4DDC-9AFC-8E7FB397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666F-EA93-4623-8D6D-AC7DE21065C7}" type="datetimeFigureOut">
              <a:rPr lang="en-US" smtClean="0"/>
              <a:t>04/22/18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EB7A9-1A30-45A0-8AE4-28AE8B58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73703-6DA3-4956-A3F8-A6CF6318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8914-2F21-4BAE-BBA3-D227FBC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2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89C5-9C10-4A88-9292-73945C11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2787E-1E04-4EDC-8C92-F4964718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666F-EA93-4623-8D6D-AC7DE21065C7}" type="datetimeFigureOut">
              <a:rPr lang="en-US" smtClean="0"/>
              <a:t>04/22/18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7D39F-E7DC-4A09-8011-4B40B7DB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4657E-685E-420C-A191-32A60B67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8914-2F21-4BAE-BBA3-D227FBC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6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D531D-D0F5-46F4-84ED-CF53B75B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666F-EA93-4623-8D6D-AC7DE21065C7}" type="datetimeFigureOut">
              <a:rPr lang="en-US" smtClean="0"/>
              <a:t>04/22/18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6201B-F353-4427-B08B-912880D7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23775-F693-444B-BC11-D6DFA1E1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8914-2F21-4BAE-BBA3-D227FBC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3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563F-764B-46C3-8F80-8182AB69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A670-2386-47C8-B450-5C264827E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9ABDE-4BA4-4327-A532-D9146F1CD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CE99F-5991-44A4-9870-A9DCCBFC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666F-EA93-4623-8D6D-AC7DE21065C7}" type="datetimeFigureOut">
              <a:rPr lang="en-US" smtClean="0"/>
              <a:t>04/22/18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45E5C-EEC3-4074-8A2C-8EDEE9DC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983A3-CF37-4E65-8C6B-2CDD7D75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8914-2F21-4BAE-BBA3-D227FBC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2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668E-ADA5-46E4-B592-33D55F26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577CF-B215-48E1-895B-7AC55C4ED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7F7D6-837B-4AAD-9341-56D681B06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6F0E8-84CB-4FB3-AEA7-0F1AFD55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666F-EA93-4623-8D6D-AC7DE21065C7}" type="datetimeFigureOut">
              <a:rPr lang="en-US" smtClean="0"/>
              <a:t>04/22/18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14BF1-2471-4A98-950F-BD154307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5575-908A-4BA8-BC3A-FB0498F1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8914-2F21-4BAE-BBA3-D227FBC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8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43B77-60D0-4C92-BA96-9E528376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6070A-0450-401D-984F-6E5DB894F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E6208-BF9A-4D99-BF39-EABFF15AD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C666F-EA93-4623-8D6D-AC7DE21065C7}" type="datetimeFigureOut">
              <a:rPr lang="en-US" smtClean="0"/>
              <a:t>04/22/18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F26BF-58CE-4B3A-8EA7-BF8AA0E1B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A495F-AB1B-4E86-BE4F-8514BE4DC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E8914-2F21-4BAE-BBA3-D227FBC08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FBB37A8-A450-4D36-8511-172BFDFC8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9D290A-263C-496A-B8A4-47F0E4DD1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90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p </a:t>
            </a:r>
            <a:r>
              <a:rPr kumimoji="0" lang="en-US" altLang="en-US" sz="1400" b="0" i="0" u="none" strike="noStrike" cap="none" normalizeH="0" baseline="-3000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Supplier.Name</a:t>
            </a:r>
            <a:r>
              <a:rPr kumimoji="0" lang="en-US" altLang="en-US" sz="14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kumimoji="0" lang="en-US" altLang="en-US" sz="1400" b="0" i="0" u="none" strike="noStrike" cap="none" normalizeH="0" baseline="-3000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Project.Name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F476D-E2FC-42C8-BD9D-8CE15F76B27F}"/>
              </a:ext>
            </a:extLst>
          </p:cNvPr>
          <p:cNvSpPr/>
          <p:nvPr/>
        </p:nvSpPr>
        <p:spPr>
          <a:xfrm>
            <a:off x="3048000" y="1514812"/>
            <a:ext cx="6096000" cy="6440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s </a:t>
            </a:r>
            <a:r>
              <a:rPr lang="en-US" sz="1400" baseline="-25000" err="1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Supplier.City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= ‘New York City’ and </a:t>
            </a:r>
            <a:r>
              <a:rPr lang="en-US" sz="1400" baseline="-25000" err="1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Project.Budget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 &gt; 10000000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and </a:t>
            </a:r>
            <a:r>
              <a:rPr lang="en-US" sz="1400" baseline="-25000" err="1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Supplier.Supp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# = </a:t>
            </a:r>
            <a:r>
              <a:rPr lang="en-US" sz="1400" baseline="-25000" err="1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Order.Supp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# and </a:t>
            </a:r>
            <a:r>
              <a:rPr lang="en-US" sz="1400" baseline="-25000" err="1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Order.Proj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# = </a:t>
            </a:r>
            <a:r>
              <a:rPr lang="en-US" sz="1400" baseline="-25000" err="1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Project.Proj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#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D4B7F9-A07B-4C24-A1DB-D85FA548C05D}"/>
              </a:ext>
            </a:extLst>
          </p:cNvPr>
          <p:cNvCxnSpPr>
            <a:cxnSpLocks/>
          </p:cNvCxnSpPr>
          <p:nvPr/>
        </p:nvCxnSpPr>
        <p:spPr>
          <a:xfrm>
            <a:off x="6096000" y="1114697"/>
            <a:ext cx="0" cy="461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198A6-12E8-4910-83AB-4E6C329522ED}"/>
              </a:ext>
            </a:extLst>
          </p:cNvPr>
          <p:cNvCxnSpPr>
            <a:cxnSpLocks/>
          </p:cNvCxnSpPr>
          <p:nvPr/>
        </p:nvCxnSpPr>
        <p:spPr>
          <a:xfrm>
            <a:off x="6095999" y="2259875"/>
            <a:ext cx="0" cy="461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A9B9D5D-3A88-47F0-AB95-8D9BFAC49807}"/>
              </a:ext>
            </a:extLst>
          </p:cNvPr>
          <p:cNvSpPr/>
          <p:nvPr/>
        </p:nvSpPr>
        <p:spPr>
          <a:xfrm>
            <a:off x="5951568" y="2647132"/>
            <a:ext cx="288861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X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A48D21-E5F3-47EC-9E12-0723D8B63932}"/>
              </a:ext>
            </a:extLst>
          </p:cNvPr>
          <p:cNvCxnSpPr>
            <a:cxnSpLocks/>
          </p:cNvCxnSpPr>
          <p:nvPr/>
        </p:nvCxnSpPr>
        <p:spPr>
          <a:xfrm flipH="1">
            <a:off x="5699759" y="3069772"/>
            <a:ext cx="396240" cy="461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95EE3C-0633-4B60-82A2-ABB5526D16CF}"/>
              </a:ext>
            </a:extLst>
          </p:cNvPr>
          <p:cNvCxnSpPr>
            <a:cxnSpLocks/>
          </p:cNvCxnSpPr>
          <p:nvPr/>
        </p:nvCxnSpPr>
        <p:spPr>
          <a:xfrm>
            <a:off x="6095998" y="3069772"/>
            <a:ext cx="418013" cy="42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7D2D3A-BDE4-48E9-B6A6-3F760C85DBA9}"/>
              </a:ext>
            </a:extLst>
          </p:cNvPr>
          <p:cNvCxnSpPr>
            <a:cxnSpLocks/>
          </p:cNvCxnSpPr>
          <p:nvPr/>
        </p:nvCxnSpPr>
        <p:spPr>
          <a:xfrm flipH="1">
            <a:off x="5390606" y="3797766"/>
            <a:ext cx="309152" cy="404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148FF2-14FC-47AF-B3B0-4B9D1F5364D6}"/>
              </a:ext>
            </a:extLst>
          </p:cNvPr>
          <p:cNvCxnSpPr>
            <a:cxnSpLocks/>
          </p:cNvCxnSpPr>
          <p:nvPr/>
        </p:nvCxnSpPr>
        <p:spPr>
          <a:xfrm>
            <a:off x="5699758" y="3810000"/>
            <a:ext cx="396240" cy="39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DE34AF4-79B2-4EB8-B37C-88982560F449}"/>
              </a:ext>
            </a:extLst>
          </p:cNvPr>
          <p:cNvSpPr/>
          <p:nvPr/>
        </p:nvSpPr>
        <p:spPr>
          <a:xfrm>
            <a:off x="5049807" y="4190685"/>
            <a:ext cx="681598" cy="325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400" baseline="-25000">
                <a:effectLst/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Supplier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4B4E0E-883B-49C6-A6C6-6AEF7F20EF1C}"/>
              </a:ext>
            </a:extLst>
          </p:cNvPr>
          <p:cNvSpPr/>
          <p:nvPr/>
        </p:nvSpPr>
        <p:spPr>
          <a:xfrm>
            <a:off x="5566548" y="3444240"/>
            <a:ext cx="266419" cy="325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400" baseline="-25000">
                <a:effectLst/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X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7B30AC-61F4-4703-84A4-03165EFF7404}"/>
              </a:ext>
            </a:extLst>
          </p:cNvPr>
          <p:cNvSpPr/>
          <p:nvPr/>
        </p:nvSpPr>
        <p:spPr>
          <a:xfrm>
            <a:off x="5832143" y="4190685"/>
            <a:ext cx="527709" cy="325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400" baseline="-25000">
                <a:effectLst/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Order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917708-EFE8-4267-8614-16A587511DBB}"/>
              </a:ext>
            </a:extLst>
          </p:cNvPr>
          <p:cNvSpPr/>
          <p:nvPr/>
        </p:nvSpPr>
        <p:spPr>
          <a:xfrm>
            <a:off x="6212485" y="3445888"/>
            <a:ext cx="603050" cy="325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Project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504A37-3E2E-49C5-A0CA-CCDACA7CB001}"/>
              </a:ext>
            </a:extLst>
          </p:cNvPr>
          <p:cNvSpPr/>
          <p:nvPr/>
        </p:nvSpPr>
        <p:spPr>
          <a:xfrm>
            <a:off x="4963885" y="452367"/>
            <a:ext cx="22642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prstClr val="black"/>
                </a:solidFill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p </a:t>
            </a:r>
            <a:r>
              <a:rPr lang="en-US" altLang="en-US" sz="1400" baseline="-30000">
                <a:solidFill>
                  <a:prstClr val="black"/>
                </a:solidFill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Supplier.Name, Project.Name</a:t>
            </a:r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B76D7-12AB-4386-8717-8E88C322D517}"/>
              </a:ext>
            </a:extLst>
          </p:cNvPr>
          <p:cNvSpPr/>
          <p:nvPr/>
        </p:nvSpPr>
        <p:spPr>
          <a:xfrm>
            <a:off x="3047999" y="1157760"/>
            <a:ext cx="6096000" cy="3809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600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s</a:t>
            </a:r>
            <a:r>
              <a:rPr lang="en-US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Order</a:t>
            </a:r>
            <a:r>
              <a:rPr lang="en-US" sz="1400" baseline="-25000" err="1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.Proj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# = </a:t>
            </a:r>
            <a:r>
              <a:rPr lang="en-US" sz="1400" baseline="-25000" err="1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Project.Proj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#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D878A6-A28B-4AB0-9D83-E3FFF76CC86E}"/>
              </a:ext>
            </a:extLst>
          </p:cNvPr>
          <p:cNvSpPr/>
          <p:nvPr/>
        </p:nvSpPr>
        <p:spPr>
          <a:xfrm>
            <a:off x="3047999" y="1905537"/>
            <a:ext cx="6096000" cy="2755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1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X</a:t>
            </a:r>
            <a:endParaRPr lang="en-US" sz="1100">
              <a:effectLst/>
              <a:latin typeface="Montserrat" panose="000005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8BEA8-A942-415F-A3A9-9FC0CB701D9E}"/>
              </a:ext>
            </a:extLst>
          </p:cNvPr>
          <p:cNvSpPr/>
          <p:nvPr/>
        </p:nvSpPr>
        <p:spPr>
          <a:xfrm>
            <a:off x="3714204" y="2556925"/>
            <a:ext cx="2381795" cy="380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600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s</a:t>
            </a:r>
            <a:r>
              <a:rPr lang="en-US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Supplier.Supp# = Order.Supp#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492C33-1848-4F0A-BD9D-E5BE6AAB9F63}"/>
              </a:ext>
            </a:extLst>
          </p:cNvPr>
          <p:cNvSpPr/>
          <p:nvPr/>
        </p:nvSpPr>
        <p:spPr>
          <a:xfrm>
            <a:off x="6037216" y="2556925"/>
            <a:ext cx="2381795" cy="380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600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s</a:t>
            </a:r>
            <a:r>
              <a:rPr lang="en-US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Budget &gt; 10000000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4462DC-BC09-431B-B17E-C11E82EA0447}"/>
              </a:ext>
            </a:extLst>
          </p:cNvPr>
          <p:cNvSpPr/>
          <p:nvPr/>
        </p:nvSpPr>
        <p:spPr>
          <a:xfrm>
            <a:off x="2349135" y="3812318"/>
            <a:ext cx="2381795" cy="380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600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s</a:t>
            </a:r>
            <a:r>
              <a:rPr lang="en-US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Supplier.City = ‘New York City’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90D99-2E46-4170-B3FE-44062A7747EE}"/>
              </a:ext>
            </a:extLst>
          </p:cNvPr>
          <p:cNvSpPr/>
          <p:nvPr/>
        </p:nvSpPr>
        <p:spPr>
          <a:xfrm>
            <a:off x="4556758" y="3920138"/>
            <a:ext cx="2381795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100">
                <a:effectLst/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Order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232896-820D-4BD9-B539-022EDDB5D52B}"/>
              </a:ext>
            </a:extLst>
          </p:cNvPr>
          <p:cNvSpPr/>
          <p:nvPr/>
        </p:nvSpPr>
        <p:spPr>
          <a:xfrm>
            <a:off x="1857101" y="3313663"/>
            <a:ext cx="6096000" cy="2755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1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X</a:t>
            </a:r>
            <a:endParaRPr lang="en-US" sz="1100">
              <a:effectLst/>
              <a:latin typeface="Montserrat" panose="000005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65CEA-6D64-44A2-92F0-713B20E8634D}"/>
              </a:ext>
            </a:extLst>
          </p:cNvPr>
          <p:cNvSpPr/>
          <p:nvPr/>
        </p:nvSpPr>
        <p:spPr>
          <a:xfrm>
            <a:off x="6037215" y="3955828"/>
            <a:ext cx="2381795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100">
                <a:effectLst/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08F4F2-D919-4AF2-8A04-673AABBD3963}"/>
              </a:ext>
            </a:extLst>
          </p:cNvPr>
          <p:cNvSpPr/>
          <p:nvPr/>
        </p:nvSpPr>
        <p:spPr>
          <a:xfrm>
            <a:off x="2349135" y="4575034"/>
            <a:ext cx="2381795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100">
                <a:effectLst/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Supplier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AA2F0F-DA4B-4CB5-8C5D-AACAB7E02CB7}"/>
              </a:ext>
            </a:extLst>
          </p:cNvPr>
          <p:cNvCxnSpPr>
            <a:cxnSpLocks/>
          </p:cNvCxnSpPr>
          <p:nvPr/>
        </p:nvCxnSpPr>
        <p:spPr>
          <a:xfrm>
            <a:off x="6095999" y="851884"/>
            <a:ext cx="0" cy="365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98D8CB-96C9-4A9D-96B8-A2144F44D175}"/>
              </a:ext>
            </a:extLst>
          </p:cNvPr>
          <p:cNvCxnSpPr>
            <a:cxnSpLocks/>
          </p:cNvCxnSpPr>
          <p:nvPr/>
        </p:nvCxnSpPr>
        <p:spPr>
          <a:xfrm>
            <a:off x="6100351" y="1552921"/>
            <a:ext cx="0" cy="365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A9B8C-B1C0-4031-86F9-DD8682EA5DED}"/>
              </a:ext>
            </a:extLst>
          </p:cNvPr>
          <p:cNvCxnSpPr>
            <a:cxnSpLocks/>
          </p:cNvCxnSpPr>
          <p:nvPr/>
        </p:nvCxnSpPr>
        <p:spPr>
          <a:xfrm>
            <a:off x="7232468" y="3028278"/>
            <a:ext cx="0" cy="784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6640E97-852C-45D1-9372-6079030B0B3C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905102" y="2181125"/>
            <a:ext cx="1190897" cy="375800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A5FA8AE-3A8A-4C46-9760-E376B56E0714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095999" y="2181125"/>
            <a:ext cx="1132115" cy="375800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8B37D72-AA09-43EF-819D-9DA75CB8B0B3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4905101" y="2937863"/>
            <a:ext cx="1" cy="375800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5FA98AD-F64A-4468-9527-7CE41C79AE91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3540033" y="3589251"/>
            <a:ext cx="1365068" cy="223067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98D4807-119C-4BC9-9079-7A64A9C2EBDA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4905101" y="3589251"/>
            <a:ext cx="842555" cy="330887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C4A2DEF-9FF8-4705-83CA-359307CDB446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3540033" y="4193256"/>
            <a:ext cx="0" cy="381778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08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C55CF-E1E6-4B17-B258-5A1C887F8F19}"/>
              </a:ext>
            </a:extLst>
          </p:cNvPr>
          <p:cNvSpPr/>
          <p:nvPr/>
        </p:nvSpPr>
        <p:spPr>
          <a:xfrm>
            <a:off x="4963885" y="452367"/>
            <a:ext cx="22642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prstClr val="black"/>
                </a:solidFill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p </a:t>
            </a:r>
            <a:r>
              <a:rPr lang="en-US" altLang="en-US" sz="1400" baseline="-30000">
                <a:solidFill>
                  <a:prstClr val="black"/>
                </a:solidFill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Supplier.Name, Project.Name</a:t>
            </a:r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5A5233-0AA3-4E2B-B54B-E47140714A75}"/>
              </a:ext>
            </a:extLst>
          </p:cNvPr>
          <p:cNvSpPr/>
          <p:nvPr/>
        </p:nvSpPr>
        <p:spPr>
          <a:xfrm>
            <a:off x="3047999" y="1157760"/>
            <a:ext cx="6096000" cy="3809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600" b="1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  <a:sym typeface="Symbol" panose="05050102010706020507" pitchFamily="18" charset="2"/>
              </a:rPr>
              <a:t></a:t>
            </a:r>
            <a:r>
              <a:rPr lang="en-US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Order</a:t>
            </a:r>
            <a:r>
              <a:rPr lang="en-US" sz="1400" baseline="-25000" err="1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.Proj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# = </a:t>
            </a:r>
            <a:r>
              <a:rPr lang="en-US" sz="1400" baseline="-25000" err="1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Project.Proj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#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D0607D-DA11-4CCC-8246-073E795722FB}"/>
              </a:ext>
            </a:extLst>
          </p:cNvPr>
          <p:cNvSpPr/>
          <p:nvPr/>
        </p:nvSpPr>
        <p:spPr>
          <a:xfrm>
            <a:off x="6037216" y="1982161"/>
            <a:ext cx="2381795" cy="380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600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s</a:t>
            </a:r>
            <a:r>
              <a:rPr lang="en-US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Budget &gt; 10000000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EECE4D-8126-480F-8EF3-D039ADF0802B}"/>
              </a:ext>
            </a:extLst>
          </p:cNvPr>
          <p:cNvSpPr/>
          <p:nvPr/>
        </p:nvSpPr>
        <p:spPr>
          <a:xfrm>
            <a:off x="2915193" y="2776985"/>
            <a:ext cx="2381795" cy="380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600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s</a:t>
            </a:r>
            <a:r>
              <a:rPr lang="en-US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Supplier.City = ‘New York City’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FCC71A-E395-4ADB-AA72-A1E139732441}"/>
              </a:ext>
            </a:extLst>
          </p:cNvPr>
          <p:cNvSpPr/>
          <p:nvPr/>
        </p:nvSpPr>
        <p:spPr>
          <a:xfrm>
            <a:off x="4556758" y="2875112"/>
            <a:ext cx="2381795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100">
                <a:effectLst/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A4A092-4A91-49A1-B008-A486E65303C3}"/>
              </a:ext>
            </a:extLst>
          </p:cNvPr>
          <p:cNvSpPr/>
          <p:nvPr/>
        </p:nvSpPr>
        <p:spPr>
          <a:xfrm>
            <a:off x="1857101" y="2024797"/>
            <a:ext cx="6096000" cy="3540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600" b="1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  <a:sym typeface="Symbol" panose="05050102010706020507" pitchFamily="18" charset="2"/>
              </a:rPr>
              <a:t></a:t>
            </a:r>
            <a:endParaRPr lang="en-US" sz="1600">
              <a:effectLst/>
              <a:latin typeface="Montserrat" panose="000005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4DD7B9-BB70-4A7E-9805-F97F9310184A}"/>
              </a:ext>
            </a:extLst>
          </p:cNvPr>
          <p:cNvSpPr/>
          <p:nvPr/>
        </p:nvSpPr>
        <p:spPr>
          <a:xfrm>
            <a:off x="6037216" y="3564371"/>
            <a:ext cx="2381795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100">
                <a:effectLst/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A4CC83-695E-4594-8E33-DB0F448A6464}"/>
              </a:ext>
            </a:extLst>
          </p:cNvPr>
          <p:cNvSpPr/>
          <p:nvPr/>
        </p:nvSpPr>
        <p:spPr>
          <a:xfrm>
            <a:off x="2915193" y="3564371"/>
            <a:ext cx="2381795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100">
                <a:effectLst/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Supplier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0F2AC1-B121-4976-A7E6-98A957DD3C96}"/>
              </a:ext>
            </a:extLst>
          </p:cNvPr>
          <p:cNvCxnSpPr>
            <a:cxnSpLocks/>
          </p:cNvCxnSpPr>
          <p:nvPr/>
        </p:nvCxnSpPr>
        <p:spPr>
          <a:xfrm>
            <a:off x="6095999" y="851884"/>
            <a:ext cx="0" cy="365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EBE5E2-9414-4A36-9897-EC24D5133313}"/>
              </a:ext>
            </a:extLst>
          </p:cNvPr>
          <p:cNvCxnSpPr>
            <a:cxnSpLocks/>
          </p:cNvCxnSpPr>
          <p:nvPr/>
        </p:nvCxnSpPr>
        <p:spPr>
          <a:xfrm flipH="1">
            <a:off x="7228114" y="2453514"/>
            <a:ext cx="4354" cy="10278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8">
            <a:extLst>
              <a:ext uri="{FF2B5EF4-FFF2-40B4-BE49-F238E27FC236}">
                <a16:creationId xmlns:a16="http://schemas.microsoft.com/office/drawing/2014/main" id="{C7AD1134-60A8-45C7-959B-34104EB2940E}"/>
              </a:ext>
            </a:extLst>
          </p:cNvPr>
          <p:cNvCxnSpPr>
            <a:cxnSpLocks/>
          </p:cNvCxnSpPr>
          <p:nvPr/>
        </p:nvCxnSpPr>
        <p:spPr>
          <a:xfrm flipH="1">
            <a:off x="4905102" y="1606361"/>
            <a:ext cx="1190897" cy="375800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21">
            <a:extLst>
              <a:ext uri="{FF2B5EF4-FFF2-40B4-BE49-F238E27FC236}">
                <a16:creationId xmlns:a16="http://schemas.microsoft.com/office/drawing/2014/main" id="{14CCDFE4-6FC0-466D-8739-0F48632713C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95999" y="1606361"/>
            <a:ext cx="1132115" cy="375800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25">
            <a:extLst>
              <a:ext uri="{FF2B5EF4-FFF2-40B4-BE49-F238E27FC236}">
                <a16:creationId xmlns:a16="http://schemas.microsoft.com/office/drawing/2014/main" id="{4217FE90-373A-4291-AE59-A288BE373354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flipH="1">
            <a:off x="4106091" y="2378868"/>
            <a:ext cx="799010" cy="398117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7">
            <a:extLst>
              <a:ext uri="{FF2B5EF4-FFF2-40B4-BE49-F238E27FC236}">
                <a16:creationId xmlns:a16="http://schemas.microsoft.com/office/drawing/2014/main" id="{D19375F6-395C-4A26-82B1-3D3FC2FB80F2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4905101" y="2378868"/>
            <a:ext cx="842555" cy="496244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9">
            <a:extLst>
              <a:ext uri="{FF2B5EF4-FFF2-40B4-BE49-F238E27FC236}">
                <a16:creationId xmlns:a16="http://schemas.microsoft.com/office/drawing/2014/main" id="{710380C7-1161-41F6-B1F1-D82E0D29C0A8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106091" y="3182593"/>
            <a:ext cx="0" cy="381778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4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C55CF-E1E6-4B17-B258-5A1C887F8F19}"/>
              </a:ext>
            </a:extLst>
          </p:cNvPr>
          <p:cNvSpPr/>
          <p:nvPr/>
        </p:nvSpPr>
        <p:spPr>
          <a:xfrm>
            <a:off x="4963885" y="452367"/>
            <a:ext cx="22642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prstClr val="black"/>
                </a:solidFill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p </a:t>
            </a:r>
            <a:r>
              <a:rPr lang="en-US" altLang="en-US" sz="1400" baseline="-30000">
                <a:solidFill>
                  <a:prstClr val="black"/>
                </a:solidFill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Supplier.Name, Project.Name</a:t>
            </a:r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5A5233-0AA3-4E2B-B54B-E47140714A75}"/>
              </a:ext>
            </a:extLst>
          </p:cNvPr>
          <p:cNvSpPr/>
          <p:nvPr/>
        </p:nvSpPr>
        <p:spPr>
          <a:xfrm>
            <a:off x="3047999" y="1157760"/>
            <a:ext cx="6096000" cy="3809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600" b="1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  <a:sym typeface="Symbol" panose="05050102010706020507" pitchFamily="18" charset="2"/>
              </a:rPr>
              <a:t></a:t>
            </a:r>
            <a:r>
              <a:rPr lang="en-US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Supplier.Supp# = Order.Supp#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D0607D-DA11-4CCC-8246-073E795722FB}"/>
              </a:ext>
            </a:extLst>
          </p:cNvPr>
          <p:cNvSpPr/>
          <p:nvPr/>
        </p:nvSpPr>
        <p:spPr>
          <a:xfrm>
            <a:off x="6938553" y="2526263"/>
            <a:ext cx="2381795" cy="380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600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s</a:t>
            </a:r>
            <a:r>
              <a:rPr lang="en-US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Budget &gt; 10000000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EECE4D-8126-480F-8EF3-D039ADF0802B}"/>
              </a:ext>
            </a:extLst>
          </p:cNvPr>
          <p:cNvSpPr/>
          <p:nvPr/>
        </p:nvSpPr>
        <p:spPr>
          <a:xfrm>
            <a:off x="3958045" y="1932901"/>
            <a:ext cx="2381795" cy="380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600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s</a:t>
            </a:r>
            <a:r>
              <a:rPr lang="en-US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Supplier.City = ‘New York City’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FCC71A-E395-4ADB-AA72-A1E139732441}"/>
              </a:ext>
            </a:extLst>
          </p:cNvPr>
          <p:cNvSpPr/>
          <p:nvPr/>
        </p:nvSpPr>
        <p:spPr>
          <a:xfrm>
            <a:off x="5296988" y="2651436"/>
            <a:ext cx="2381795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100">
                <a:effectLst/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A4A092-4A91-49A1-B008-A486E65303C3}"/>
              </a:ext>
            </a:extLst>
          </p:cNvPr>
          <p:cNvSpPr/>
          <p:nvPr/>
        </p:nvSpPr>
        <p:spPr>
          <a:xfrm>
            <a:off x="6682739" y="1941949"/>
            <a:ext cx="947055" cy="354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600" b="1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  <a:sym typeface="Symbol" panose="05050102010706020507" pitchFamily="18" charset="2"/>
              </a:rPr>
              <a:t></a:t>
            </a:r>
            <a:endParaRPr lang="en-US" sz="1600">
              <a:effectLst/>
              <a:latin typeface="Montserrat" panose="000005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4DD7B9-BB70-4A7E-9805-F97F9310184A}"/>
              </a:ext>
            </a:extLst>
          </p:cNvPr>
          <p:cNvSpPr/>
          <p:nvPr/>
        </p:nvSpPr>
        <p:spPr>
          <a:xfrm>
            <a:off x="6938553" y="3186743"/>
            <a:ext cx="2381795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100">
                <a:effectLst/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A4CC83-695E-4594-8E33-DB0F448A6464}"/>
              </a:ext>
            </a:extLst>
          </p:cNvPr>
          <p:cNvSpPr/>
          <p:nvPr/>
        </p:nvSpPr>
        <p:spPr>
          <a:xfrm>
            <a:off x="3958045" y="2651436"/>
            <a:ext cx="2381795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100">
                <a:effectLst/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Supplier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0F2AC1-B121-4976-A7E6-98A957DD3C96}"/>
              </a:ext>
            </a:extLst>
          </p:cNvPr>
          <p:cNvCxnSpPr>
            <a:cxnSpLocks/>
          </p:cNvCxnSpPr>
          <p:nvPr/>
        </p:nvCxnSpPr>
        <p:spPr>
          <a:xfrm>
            <a:off x="6095999" y="851884"/>
            <a:ext cx="0" cy="365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82615C8-FA5E-451C-8B12-05D6BA4BDAF3}"/>
              </a:ext>
            </a:extLst>
          </p:cNvPr>
          <p:cNvCxnSpPr>
            <a:cxnSpLocks/>
          </p:cNvCxnSpPr>
          <p:nvPr/>
        </p:nvCxnSpPr>
        <p:spPr>
          <a:xfrm flipH="1">
            <a:off x="5148943" y="1599661"/>
            <a:ext cx="947056" cy="394203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55B2BE7-5817-47F9-A022-993F1198CF50}"/>
              </a:ext>
            </a:extLst>
          </p:cNvPr>
          <p:cNvCxnSpPr>
            <a:cxnSpLocks/>
          </p:cNvCxnSpPr>
          <p:nvPr/>
        </p:nvCxnSpPr>
        <p:spPr>
          <a:xfrm>
            <a:off x="6095999" y="1599661"/>
            <a:ext cx="1060268" cy="403251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B27951A-E681-4BAE-9429-42290B6191DB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5148943" y="2313839"/>
            <a:ext cx="0" cy="337597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58999F6-F70E-4492-89C1-7BD6830409D3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8129451" y="2907201"/>
            <a:ext cx="0" cy="279542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87EB305-5E67-4843-8E11-4B07C2D8F0B4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6487886" y="2296020"/>
            <a:ext cx="668381" cy="355416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9793C31-DF12-48FB-A1D5-D64292213BB0}"/>
              </a:ext>
            </a:extLst>
          </p:cNvPr>
          <p:cNvCxnSpPr>
            <a:stCxn id="11" idx="2"/>
            <a:endCxn id="8" idx="0"/>
          </p:cNvCxnSpPr>
          <p:nvPr/>
        </p:nvCxnSpPr>
        <p:spPr>
          <a:xfrm>
            <a:off x="7156267" y="2296020"/>
            <a:ext cx="973184" cy="230243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9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C55CF-E1E6-4B17-B258-5A1C887F8F19}"/>
              </a:ext>
            </a:extLst>
          </p:cNvPr>
          <p:cNvSpPr/>
          <p:nvPr/>
        </p:nvSpPr>
        <p:spPr>
          <a:xfrm>
            <a:off x="4963885" y="452367"/>
            <a:ext cx="22642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prstClr val="black"/>
                </a:solidFill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p </a:t>
            </a:r>
            <a:r>
              <a:rPr lang="en-US" altLang="en-US" sz="1400" baseline="-30000">
                <a:solidFill>
                  <a:prstClr val="black"/>
                </a:solidFill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Supplier.Name, Project.Name</a:t>
            </a:r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5A5233-0AA3-4E2B-B54B-E47140714A75}"/>
              </a:ext>
            </a:extLst>
          </p:cNvPr>
          <p:cNvSpPr/>
          <p:nvPr/>
        </p:nvSpPr>
        <p:spPr>
          <a:xfrm>
            <a:off x="3047999" y="1157760"/>
            <a:ext cx="6096000" cy="3809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600" b="1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  <a:sym typeface="Symbol" panose="05050102010706020507" pitchFamily="18" charset="2"/>
              </a:rPr>
              <a:t></a:t>
            </a:r>
            <a:r>
              <a:rPr lang="en-US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Supplier.Supp# = Order.Supp#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D0607D-DA11-4CCC-8246-073E795722FB}"/>
              </a:ext>
            </a:extLst>
          </p:cNvPr>
          <p:cNvSpPr/>
          <p:nvPr/>
        </p:nvSpPr>
        <p:spPr>
          <a:xfrm>
            <a:off x="7953101" y="4305388"/>
            <a:ext cx="2381795" cy="380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600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s</a:t>
            </a:r>
            <a:r>
              <a:rPr lang="en-US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Budget &gt; 10000000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EECE4D-8126-480F-8EF3-D039ADF0802B}"/>
              </a:ext>
            </a:extLst>
          </p:cNvPr>
          <p:cNvSpPr/>
          <p:nvPr/>
        </p:nvSpPr>
        <p:spPr>
          <a:xfrm>
            <a:off x="2841165" y="2856503"/>
            <a:ext cx="2381795" cy="380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600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s</a:t>
            </a:r>
            <a:r>
              <a:rPr lang="en-US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Supplier.City = ‘New York City’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FCC71A-E395-4ADB-AA72-A1E139732441}"/>
              </a:ext>
            </a:extLst>
          </p:cNvPr>
          <p:cNvSpPr/>
          <p:nvPr/>
        </p:nvSpPr>
        <p:spPr>
          <a:xfrm>
            <a:off x="5728056" y="4424012"/>
            <a:ext cx="2381795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100">
                <a:effectLst/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A4A092-4A91-49A1-B008-A486E65303C3}"/>
              </a:ext>
            </a:extLst>
          </p:cNvPr>
          <p:cNvSpPr/>
          <p:nvPr/>
        </p:nvSpPr>
        <p:spPr>
          <a:xfrm>
            <a:off x="6837316" y="2884030"/>
            <a:ext cx="2381783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600" b="1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  <a:sym typeface="Symbol" panose="05050102010706020507" pitchFamily="18" charset="2"/>
              </a:rPr>
              <a:t> </a:t>
            </a:r>
            <a:r>
              <a:rPr lang="en-US" sz="105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  <a:sym typeface="Symbol" panose="05050102010706020507" pitchFamily="18" charset="2"/>
              </a:rPr>
              <a:t>Order.Proj# = Project.Proj#</a:t>
            </a:r>
            <a:endParaRPr lang="en-US" sz="1600">
              <a:effectLst/>
              <a:latin typeface="Montserrat" panose="000005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4DD7B9-BB70-4A7E-9805-F97F9310184A}"/>
              </a:ext>
            </a:extLst>
          </p:cNvPr>
          <p:cNvSpPr/>
          <p:nvPr/>
        </p:nvSpPr>
        <p:spPr>
          <a:xfrm>
            <a:off x="7953101" y="5174878"/>
            <a:ext cx="2381795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100">
                <a:effectLst/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A4CC83-695E-4594-8E33-DB0F448A6464}"/>
              </a:ext>
            </a:extLst>
          </p:cNvPr>
          <p:cNvSpPr/>
          <p:nvPr/>
        </p:nvSpPr>
        <p:spPr>
          <a:xfrm>
            <a:off x="2841164" y="3658179"/>
            <a:ext cx="2381795" cy="275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1100">
                <a:effectLst/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Supplier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0F2AC1-B121-4976-A7E6-98A957DD3C96}"/>
              </a:ext>
            </a:extLst>
          </p:cNvPr>
          <p:cNvCxnSpPr>
            <a:cxnSpLocks/>
          </p:cNvCxnSpPr>
          <p:nvPr/>
        </p:nvCxnSpPr>
        <p:spPr>
          <a:xfrm>
            <a:off x="6095999" y="851884"/>
            <a:ext cx="0" cy="365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82615C8-FA5E-451C-8B12-05D6BA4BDAF3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042952" y="1599661"/>
            <a:ext cx="2053048" cy="455166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55B2BE7-5817-47F9-A022-993F1198CF5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095999" y="1595137"/>
            <a:ext cx="1932215" cy="459690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B27951A-E681-4BAE-9429-42290B6191D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032062" y="3324537"/>
            <a:ext cx="0" cy="333642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58999F6-F70E-4492-89C1-7BD6830409D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143999" y="4833257"/>
            <a:ext cx="0" cy="341621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C907A4E-BF5A-49A5-B0BB-28B50BCC7756}"/>
              </a:ext>
            </a:extLst>
          </p:cNvPr>
          <p:cNvSpPr/>
          <p:nvPr/>
        </p:nvSpPr>
        <p:spPr>
          <a:xfrm>
            <a:off x="2852054" y="2054827"/>
            <a:ext cx="2381795" cy="380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altLang="en-US" sz="1600">
                <a:solidFill>
                  <a:prstClr val="black"/>
                </a:solidFill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p</a:t>
            </a:r>
            <a:r>
              <a:rPr lang="en-US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Supplier.Name, Supplier.Supp#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cxnSp>
        <p:nvCxnSpPr>
          <p:cNvPr id="19" name="Connector: Elbow 31">
            <a:extLst>
              <a:ext uri="{FF2B5EF4-FFF2-40B4-BE49-F238E27FC236}">
                <a16:creationId xmlns:a16="http://schemas.microsoft.com/office/drawing/2014/main" id="{70EBEA1D-2DAA-4E02-AFAC-FFFF3EAE1ABB}"/>
              </a:ext>
            </a:extLst>
          </p:cNvPr>
          <p:cNvCxnSpPr>
            <a:cxnSpLocks/>
          </p:cNvCxnSpPr>
          <p:nvPr/>
        </p:nvCxnSpPr>
        <p:spPr>
          <a:xfrm>
            <a:off x="4032061" y="2526263"/>
            <a:ext cx="2" cy="312973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7A933BB-BADD-4E49-A3A2-92E1BE65F21D}"/>
              </a:ext>
            </a:extLst>
          </p:cNvPr>
          <p:cNvSpPr/>
          <p:nvPr/>
        </p:nvSpPr>
        <p:spPr>
          <a:xfrm>
            <a:off x="6837316" y="2054827"/>
            <a:ext cx="2381795" cy="380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altLang="en-US" sz="1600">
                <a:solidFill>
                  <a:prstClr val="black"/>
                </a:solidFill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p</a:t>
            </a:r>
            <a:r>
              <a:rPr lang="en-US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Project.Name, Order.Supp#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cxnSp>
        <p:nvCxnSpPr>
          <p:cNvPr id="35" name="Connector: Elbow 31">
            <a:extLst>
              <a:ext uri="{FF2B5EF4-FFF2-40B4-BE49-F238E27FC236}">
                <a16:creationId xmlns:a16="http://schemas.microsoft.com/office/drawing/2014/main" id="{F6B59783-1799-469E-A97D-509E010EBD94}"/>
              </a:ext>
            </a:extLst>
          </p:cNvPr>
          <p:cNvCxnSpPr>
            <a:cxnSpLocks/>
          </p:cNvCxnSpPr>
          <p:nvPr/>
        </p:nvCxnSpPr>
        <p:spPr>
          <a:xfrm>
            <a:off x="8028211" y="2538997"/>
            <a:ext cx="2" cy="312973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5B4E5D0-9610-4888-BC97-1D76E16C9B58}"/>
              </a:ext>
            </a:extLst>
          </p:cNvPr>
          <p:cNvSpPr/>
          <p:nvPr/>
        </p:nvSpPr>
        <p:spPr>
          <a:xfrm>
            <a:off x="5728057" y="3626869"/>
            <a:ext cx="2381795" cy="380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altLang="en-US" sz="1600">
                <a:solidFill>
                  <a:prstClr val="black"/>
                </a:solidFill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p</a:t>
            </a:r>
            <a:r>
              <a:rPr lang="en-US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Order.Proj#, Order.Supp#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1E247C-B4E5-4B47-9017-8CB47C0F1ACB}"/>
              </a:ext>
            </a:extLst>
          </p:cNvPr>
          <p:cNvSpPr/>
          <p:nvPr/>
        </p:nvSpPr>
        <p:spPr>
          <a:xfrm>
            <a:off x="7953101" y="3620573"/>
            <a:ext cx="2381795" cy="380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altLang="en-US" sz="1600">
                <a:solidFill>
                  <a:prstClr val="black"/>
                </a:solidFill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p</a:t>
            </a:r>
            <a:r>
              <a:rPr lang="en-US">
                <a:latin typeface="Symbol" panose="05050102010706020507" pitchFamily="18" charset="2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400" baseline="-25000">
                <a:latin typeface="Montserrat" panose="000005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Project.Proj#, Project.Name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3E1FD41-56EE-4F13-82C1-FD4C2D031E35}"/>
              </a:ext>
            </a:extLst>
          </p:cNvPr>
          <p:cNvCxnSpPr>
            <a:stCxn id="11" idx="2"/>
            <a:endCxn id="40" idx="0"/>
          </p:cNvCxnSpPr>
          <p:nvPr/>
        </p:nvCxnSpPr>
        <p:spPr>
          <a:xfrm flipH="1">
            <a:off x="6918955" y="3232908"/>
            <a:ext cx="1109253" cy="393961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7664F71-7860-4949-929C-7652EEEA22D4}"/>
              </a:ext>
            </a:extLst>
          </p:cNvPr>
          <p:cNvCxnSpPr>
            <a:stCxn id="11" idx="2"/>
            <a:endCxn id="41" idx="0"/>
          </p:cNvCxnSpPr>
          <p:nvPr/>
        </p:nvCxnSpPr>
        <p:spPr>
          <a:xfrm>
            <a:off x="8028208" y="3232908"/>
            <a:ext cx="1115791" cy="387665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31">
            <a:extLst>
              <a:ext uri="{FF2B5EF4-FFF2-40B4-BE49-F238E27FC236}">
                <a16:creationId xmlns:a16="http://schemas.microsoft.com/office/drawing/2014/main" id="{C997CDB3-F05F-489A-B2D2-3BA3267AAE25}"/>
              </a:ext>
            </a:extLst>
          </p:cNvPr>
          <p:cNvCxnSpPr>
            <a:cxnSpLocks/>
          </p:cNvCxnSpPr>
          <p:nvPr/>
        </p:nvCxnSpPr>
        <p:spPr>
          <a:xfrm>
            <a:off x="6918955" y="4090370"/>
            <a:ext cx="0" cy="333642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31">
            <a:extLst>
              <a:ext uri="{FF2B5EF4-FFF2-40B4-BE49-F238E27FC236}">
                <a16:creationId xmlns:a16="http://schemas.microsoft.com/office/drawing/2014/main" id="{D0ABCD95-AE72-4102-81F4-A83C2921F3F7}"/>
              </a:ext>
            </a:extLst>
          </p:cNvPr>
          <p:cNvCxnSpPr>
            <a:cxnSpLocks/>
          </p:cNvCxnSpPr>
          <p:nvPr/>
        </p:nvCxnSpPr>
        <p:spPr>
          <a:xfrm>
            <a:off x="9143999" y="4055534"/>
            <a:ext cx="0" cy="333642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4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248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Mangal</vt:lpstr>
      <vt:lpstr>Montserrat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Suryawanshi</dc:creator>
  <cp:lastModifiedBy>Shriram Suryawanshi</cp:lastModifiedBy>
  <cp:revision>23</cp:revision>
  <dcterms:created xsi:type="dcterms:W3CDTF">2018-04-23T03:31:20Z</dcterms:created>
  <dcterms:modified xsi:type="dcterms:W3CDTF">2018-04-23T04:49:44Z</dcterms:modified>
</cp:coreProperties>
</file>