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5" r:id="rId6"/>
    <p:sldId id="259" r:id="rId7"/>
    <p:sldId id="260" r:id="rId8"/>
    <p:sldId id="261" r:id="rId9"/>
    <p:sldId id="263" r:id="rId10"/>
    <p:sldId id="262" r:id="rId11"/>
    <p:sldId id="267"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377"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BDE4-BA8A-4E2C-B506-7F652B996B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7EC7B9-BEF4-4514-A3EE-7A459FFD0C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A8695A-F7A9-412C-8D30-F7D1CCF01B24}"/>
              </a:ext>
            </a:extLst>
          </p:cNvPr>
          <p:cNvSpPr>
            <a:spLocks noGrp="1"/>
          </p:cNvSpPr>
          <p:nvPr>
            <p:ph type="dt" sz="half" idx="10"/>
          </p:nvPr>
        </p:nvSpPr>
        <p:spPr/>
        <p:txBody>
          <a:bodyPr/>
          <a:lstStyle/>
          <a:p>
            <a:fld id="{FB395C18-05F0-427E-BCC9-B21B8E8988C9}" type="datetimeFigureOut">
              <a:rPr lang="en-IN" smtClean="0"/>
              <a:t>19-09-2018</a:t>
            </a:fld>
            <a:endParaRPr lang="en-IN"/>
          </a:p>
        </p:txBody>
      </p:sp>
      <p:sp>
        <p:nvSpPr>
          <p:cNvPr id="5" name="Footer Placeholder 4">
            <a:extLst>
              <a:ext uri="{FF2B5EF4-FFF2-40B4-BE49-F238E27FC236}">
                <a16:creationId xmlns:a16="http://schemas.microsoft.com/office/drawing/2014/main" id="{71968DB9-CBF0-447D-A019-97D7169804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05F272-C23D-4FA2-8D9F-198E3B1F8974}"/>
              </a:ext>
            </a:extLst>
          </p:cNvPr>
          <p:cNvSpPr>
            <a:spLocks noGrp="1"/>
          </p:cNvSpPr>
          <p:nvPr>
            <p:ph type="sldNum" sz="quarter" idx="12"/>
          </p:nvPr>
        </p:nvSpPr>
        <p:spPr/>
        <p:txBody>
          <a:bodyPr/>
          <a:lstStyle/>
          <a:p>
            <a:fld id="{2B511CDC-7E3A-4F79-B4AE-9116548FDAE8}" type="slidenum">
              <a:rPr lang="en-IN" smtClean="0"/>
              <a:t>‹#›</a:t>
            </a:fld>
            <a:endParaRPr lang="en-IN"/>
          </a:p>
        </p:txBody>
      </p:sp>
    </p:spTree>
    <p:extLst>
      <p:ext uri="{BB962C8B-B14F-4D97-AF65-F5344CB8AC3E}">
        <p14:creationId xmlns:p14="http://schemas.microsoft.com/office/powerpoint/2010/main" val="1324650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9230-5266-41EB-AF0B-E817BED3F6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1CC2D1-1D9E-4EA2-BB9C-99D7A227C3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2C8BCC-96F3-46B9-90DF-4A832A482989}"/>
              </a:ext>
            </a:extLst>
          </p:cNvPr>
          <p:cNvSpPr>
            <a:spLocks noGrp="1"/>
          </p:cNvSpPr>
          <p:nvPr>
            <p:ph type="dt" sz="half" idx="10"/>
          </p:nvPr>
        </p:nvSpPr>
        <p:spPr/>
        <p:txBody>
          <a:bodyPr/>
          <a:lstStyle/>
          <a:p>
            <a:fld id="{FB395C18-05F0-427E-BCC9-B21B8E8988C9}" type="datetimeFigureOut">
              <a:rPr lang="en-IN" smtClean="0"/>
              <a:t>19-09-2018</a:t>
            </a:fld>
            <a:endParaRPr lang="en-IN"/>
          </a:p>
        </p:txBody>
      </p:sp>
      <p:sp>
        <p:nvSpPr>
          <p:cNvPr id="5" name="Footer Placeholder 4">
            <a:extLst>
              <a:ext uri="{FF2B5EF4-FFF2-40B4-BE49-F238E27FC236}">
                <a16:creationId xmlns:a16="http://schemas.microsoft.com/office/drawing/2014/main" id="{5FE6B73F-4B98-49D3-9337-48262B6EC8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DB29FE-6AE5-4981-906B-802CA7E04BDF}"/>
              </a:ext>
            </a:extLst>
          </p:cNvPr>
          <p:cNvSpPr>
            <a:spLocks noGrp="1"/>
          </p:cNvSpPr>
          <p:nvPr>
            <p:ph type="sldNum" sz="quarter" idx="12"/>
          </p:nvPr>
        </p:nvSpPr>
        <p:spPr/>
        <p:txBody>
          <a:bodyPr/>
          <a:lstStyle/>
          <a:p>
            <a:fld id="{2B511CDC-7E3A-4F79-B4AE-9116548FDAE8}" type="slidenum">
              <a:rPr lang="en-IN" smtClean="0"/>
              <a:t>‹#›</a:t>
            </a:fld>
            <a:endParaRPr lang="en-IN"/>
          </a:p>
        </p:txBody>
      </p:sp>
    </p:spTree>
    <p:extLst>
      <p:ext uri="{BB962C8B-B14F-4D97-AF65-F5344CB8AC3E}">
        <p14:creationId xmlns:p14="http://schemas.microsoft.com/office/powerpoint/2010/main" val="2210866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7654E-240D-4371-A947-908B6B9ED7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F099FE-776E-42E2-BF7F-D81042BE00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22AE18-998F-474D-A2BF-3BAF8E3F37DF}"/>
              </a:ext>
            </a:extLst>
          </p:cNvPr>
          <p:cNvSpPr>
            <a:spLocks noGrp="1"/>
          </p:cNvSpPr>
          <p:nvPr>
            <p:ph type="dt" sz="half" idx="10"/>
          </p:nvPr>
        </p:nvSpPr>
        <p:spPr/>
        <p:txBody>
          <a:bodyPr/>
          <a:lstStyle/>
          <a:p>
            <a:fld id="{FB395C18-05F0-427E-BCC9-B21B8E8988C9}" type="datetimeFigureOut">
              <a:rPr lang="en-IN" smtClean="0"/>
              <a:t>19-09-2018</a:t>
            </a:fld>
            <a:endParaRPr lang="en-IN"/>
          </a:p>
        </p:txBody>
      </p:sp>
      <p:sp>
        <p:nvSpPr>
          <p:cNvPr id="5" name="Footer Placeholder 4">
            <a:extLst>
              <a:ext uri="{FF2B5EF4-FFF2-40B4-BE49-F238E27FC236}">
                <a16:creationId xmlns:a16="http://schemas.microsoft.com/office/drawing/2014/main" id="{C4D833C1-02BC-45E9-A946-D526D6F16B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2F1AA4-263A-47E4-A7EC-44E619D1E074}"/>
              </a:ext>
            </a:extLst>
          </p:cNvPr>
          <p:cNvSpPr>
            <a:spLocks noGrp="1"/>
          </p:cNvSpPr>
          <p:nvPr>
            <p:ph type="sldNum" sz="quarter" idx="12"/>
          </p:nvPr>
        </p:nvSpPr>
        <p:spPr/>
        <p:txBody>
          <a:bodyPr/>
          <a:lstStyle/>
          <a:p>
            <a:fld id="{2B511CDC-7E3A-4F79-B4AE-9116548FDAE8}" type="slidenum">
              <a:rPr lang="en-IN" smtClean="0"/>
              <a:t>‹#›</a:t>
            </a:fld>
            <a:endParaRPr lang="en-IN"/>
          </a:p>
        </p:txBody>
      </p:sp>
    </p:spTree>
    <p:extLst>
      <p:ext uri="{BB962C8B-B14F-4D97-AF65-F5344CB8AC3E}">
        <p14:creationId xmlns:p14="http://schemas.microsoft.com/office/powerpoint/2010/main" val="149875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6C7A-F723-488C-A451-18409CF973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C012F9-090E-4CEF-B2CF-AE5D7A5B92F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B18AC4-CFD1-49C9-9D24-414A2C87ED4E}"/>
              </a:ext>
            </a:extLst>
          </p:cNvPr>
          <p:cNvSpPr>
            <a:spLocks noGrp="1"/>
          </p:cNvSpPr>
          <p:nvPr>
            <p:ph type="dt" sz="half" idx="10"/>
          </p:nvPr>
        </p:nvSpPr>
        <p:spPr/>
        <p:txBody>
          <a:bodyPr/>
          <a:lstStyle/>
          <a:p>
            <a:fld id="{FB395C18-05F0-427E-BCC9-B21B8E8988C9}" type="datetimeFigureOut">
              <a:rPr lang="en-IN" smtClean="0"/>
              <a:t>19-09-2018</a:t>
            </a:fld>
            <a:endParaRPr lang="en-IN"/>
          </a:p>
        </p:txBody>
      </p:sp>
      <p:sp>
        <p:nvSpPr>
          <p:cNvPr id="5" name="Footer Placeholder 4">
            <a:extLst>
              <a:ext uri="{FF2B5EF4-FFF2-40B4-BE49-F238E27FC236}">
                <a16:creationId xmlns:a16="http://schemas.microsoft.com/office/drawing/2014/main" id="{7417427E-C11C-47C7-9C9D-C3A4883194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7680A0-C7B7-4924-87DC-A41FE91867EF}"/>
              </a:ext>
            </a:extLst>
          </p:cNvPr>
          <p:cNvSpPr>
            <a:spLocks noGrp="1"/>
          </p:cNvSpPr>
          <p:nvPr>
            <p:ph type="sldNum" sz="quarter" idx="12"/>
          </p:nvPr>
        </p:nvSpPr>
        <p:spPr/>
        <p:txBody>
          <a:bodyPr/>
          <a:lstStyle/>
          <a:p>
            <a:fld id="{2B511CDC-7E3A-4F79-B4AE-9116548FDAE8}" type="slidenum">
              <a:rPr lang="en-IN" smtClean="0"/>
              <a:t>‹#›</a:t>
            </a:fld>
            <a:endParaRPr lang="en-IN"/>
          </a:p>
        </p:txBody>
      </p:sp>
    </p:spTree>
    <p:extLst>
      <p:ext uri="{BB962C8B-B14F-4D97-AF65-F5344CB8AC3E}">
        <p14:creationId xmlns:p14="http://schemas.microsoft.com/office/powerpoint/2010/main" val="3699213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1B39A-0D81-45DE-9B37-59B352C3F9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E5DECF-FE39-4BBD-9B34-56E4334AB4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CF1C068-99E5-4879-9E02-8616F4365639}"/>
              </a:ext>
            </a:extLst>
          </p:cNvPr>
          <p:cNvSpPr>
            <a:spLocks noGrp="1"/>
          </p:cNvSpPr>
          <p:nvPr>
            <p:ph type="dt" sz="half" idx="10"/>
          </p:nvPr>
        </p:nvSpPr>
        <p:spPr/>
        <p:txBody>
          <a:bodyPr/>
          <a:lstStyle/>
          <a:p>
            <a:fld id="{FB395C18-05F0-427E-BCC9-B21B8E8988C9}" type="datetimeFigureOut">
              <a:rPr lang="en-IN" smtClean="0"/>
              <a:t>19-09-2018</a:t>
            </a:fld>
            <a:endParaRPr lang="en-IN"/>
          </a:p>
        </p:txBody>
      </p:sp>
      <p:sp>
        <p:nvSpPr>
          <p:cNvPr id="5" name="Footer Placeholder 4">
            <a:extLst>
              <a:ext uri="{FF2B5EF4-FFF2-40B4-BE49-F238E27FC236}">
                <a16:creationId xmlns:a16="http://schemas.microsoft.com/office/drawing/2014/main" id="{9674CFCD-515E-4710-BCC1-14C3577C7C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33949D-8845-44A5-B099-DA77DA84229E}"/>
              </a:ext>
            </a:extLst>
          </p:cNvPr>
          <p:cNvSpPr>
            <a:spLocks noGrp="1"/>
          </p:cNvSpPr>
          <p:nvPr>
            <p:ph type="sldNum" sz="quarter" idx="12"/>
          </p:nvPr>
        </p:nvSpPr>
        <p:spPr/>
        <p:txBody>
          <a:bodyPr/>
          <a:lstStyle/>
          <a:p>
            <a:fld id="{2B511CDC-7E3A-4F79-B4AE-9116548FDAE8}" type="slidenum">
              <a:rPr lang="en-IN" smtClean="0"/>
              <a:t>‹#›</a:t>
            </a:fld>
            <a:endParaRPr lang="en-IN"/>
          </a:p>
        </p:txBody>
      </p:sp>
    </p:spTree>
    <p:extLst>
      <p:ext uri="{BB962C8B-B14F-4D97-AF65-F5344CB8AC3E}">
        <p14:creationId xmlns:p14="http://schemas.microsoft.com/office/powerpoint/2010/main" val="359698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1DE8C-0EB8-45AB-A4DC-4B78AC6285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029A95-1AE5-4913-9A2D-97E9EA9A748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31C10C-E245-45E8-85E4-5D644F8AC3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9EE0C1-E207-4692-BBC5-5D31686325E8}"/>
              </a:ext>
            </a:extLst>
          </p:cNvPr>
          <p:cNvSpPr>
            <a:spLocks noGrp="1"/>
          </p:cNvSpPr>
          <p:nvPr>
            <p:ph type="dt" sz="half" idx="10"/>
          </p:nvPr>
        </p:nvSpPr>
        <p:spPr/>
        <p:txBody>
          <a:bodyPr/>
          <a:lstStyle/>
          <a:p>
            <a:fld id="{FB395C18-05F0-427E-BCC9-B21B8E8988C9}" type="datetimeFigureOut">
              <a:rPr lang="en-IN" smtClean="0"/>
              <a:t>19-09-2018</a:t>
            </a:fld>
            <a:endParaRPr lang="en-IN"/>
          </a:p>
        </p:txBody>
      </p:sp>
      <p:sp>
        <p:nvSpPr>
          <p:cNvPr id="6" name="Footer Placeholder 5">
            <a:extLst>
              <a:ext uri="{FF2B5EF4-FFF2-40B4-BE49-F238E27FC236}">
                <a16:creationId xmlns:a16="http://schemas.microsoft.com/office/drawing/2014/main" id="{919E73C2-803D-463D-AB18-F6E726EC7F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F03238-C9E2-43FF-B849-C96250C29C40}"/>
              </a:ext>
            </a:extLst>
          </p:cNvPr>
          <p:cNvSpPr>
            <a:spLocks noGrp="1"/>
          </p:cNvSpPr>
          <p:nvPr>
            <p:ph type="sldNum" sz="quarter" idx="12"/>
          </p:nvPr>
        </p:nvSpPr>
        <p:spPr/>
        <p:txBody>
          <a:bodyPr/>
          <a:lstStyle/>
          <a:p>
            <a:fld id="{2B511CDC-7E3A-4F79-B4AE-9116548FDAE8}" type="slidenum">
              <a:rPr lang="en-IN" smtClean="0"/>
              <a:t>‹#›</a:t>
            </a:fld>
            <a:endParaRPr lang="en-IN"/>
          </a:p>
        </p:txBody>
      </p:sp>
    </p:spTree>
    <p:extLst>
      <p:ext uri="{BB962C8B-B14F-4D97-AF65-F5344CB8AC3E}">
        <p14:creationId xmlns:p14="http://schemas.microsoft.com/office/powerpoint/2010/main" val="329988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3711-E611-476F-8921-2E6607AA86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A1176E-0965-48FC-B6B3-DFC29DDD17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3F3101-EB8B-4777-8A9C-36FB1AF9A3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2E3D1F-779F-4A0C-8C8B-9312C51D0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97A458-0704-4EEF-934A-9DF7107B010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DADA29-70F1-4CBB-8ED2-93E58BC29ADD}"/>
              </a:ext>
            </a:extLst>
          </p:cNvPr>
          <p:cNvSpPr>
            <a:spLocks noGrp="1"/>
          </p:cNvSpPr>
          <p:nvPr>
            <p:ph type="dt" sz="half" idx="10"/>
          </p:nvPr>
        </p:nvSpPr>
        <p:spPr/>
        <p:txBody>
          <a:bodyPr/>
          <a:lstStyle/>
          <a:p>
            <a:fld id="{FB395C18-05F0-427E-BCC9-B21B8E8988C9}" type="datetimeFigureOut">
              <a:rPr lang="en-IN" smtClean="0"/>
              <a:t>19-09-2018</a:t>
            </a:fld>
            <a:endParaRPr lang="en-IN"/>
          </a:p>
        </p:txBody>
      </p:sp>
      <p:sp>
        <p:nvSpPr>
          <p:cNvPr id="8" name="Footer Placeholder 7">
            <a:extLst>
              <a:ext uri="{FF2B5EF4-FFF2-40B4-BE49-F238E27FC236}">
                <a16:creationId xmlns:a16="http://schemas.microsoft.com/office/drawing/2014/main" id="{1EE92589-9DEA-49E1-B870-2230006E86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857CD0-26C1-4A30-984C-57329E8B18CE}"/>
              </a:ext>
            </a:extLst>
          </p:cNvPr>
          <p:cNvSpPr>
            <a:spLocks noGrp="1"/>
          </p:cNvSpPr>
          <p:nvPr>
            <p:ph type="sldNum" sz="quarter" idx="12"/>
          </p:nvPr>
        </p:nvSpPr>
        <p:spPr/>
        <p:txBody>
          <a:bodyPr/>
          <a:lstStyle/>
          <a:p>
            <a:fld id="{2B511CDC-7E3A-4F79-B4AE-9116548FDAE8}" type="slidenum">
              <a:rPr lang="en-IN" smtClean="0"/>
              <a:t>‹#›</a:t>
            </a:fld>
            <a:endParaRPr lang="en-IN"/>
          </a:p>
        </p:txBody>
      </p:sp>
    </p:spTree>
    <p:extLst>
      <p:ext uri="{BB962C8B-B14F-4D97-AF65-F5344CB8AC3E}">
        <p14:creationId xmlns:p14="http://schemas.microsoft.com/office/powerpoint/2010/main" val="344742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E057-1EF5-4713-8758-5300167D1E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39AB6F-8E2D-43BE-9337-E72BCA5EA960}"/>
              </a:ext>
            </a:extLst>
          </p:cNvPr>
          <p:cNvSpPr>
            <a:spLocks noGrp="1"/>
          </p:cNvSpPr>
          <p:nvPr>
            <p:ph type="dt" sz="half" idx="10"/>
          </p:nvPr>
        </p:nvSpPr>
        <p:spPr/>
        <p:txBody>
          <a:bodyPr/>
          <a:lstStyle/>
          <a:p>
            <a:fld id="{FB395C18-05F0-427E-BCC9-B21B8E8988C9}" type="datetimeFigureOut">
              <a:rPr lang="en-IN" smtClean="0"/>
              <a:t>19-09-2018</a:t>
            </a:fld>
            <a:endParaRPr lang="en-IN"/>
          </a:p>
        </p:txBody>
      </p:sp>
      <p:sp>
        <p:nvSpPr>
          <p:cNvPr id="4" name="Footer Placeholder 3">
            <a:extLst>
              <a:ext uri="{FF2B5EF4-FFF2-40B4-BE49-F238E27FC236}">
                <a16:creationId xmlns:a16="http://schemas.microsoft.com/office/drawing/2014/main" id="{21C4DBFA-D06D-455B-9366-430E29EB3A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2985A6-DBAB-4FF8-8366-B0B151BE0F41}"/>
              </a:ext>
            </a:extLst>
          </p:cNvPr>
          <p:cNvSpPr>
            <a:spLocks noGrp="1"/>
          </p:cNvSpPr>
          <p:nvPr>
            <p:ph type="sldNum" sz="quarter" idx="12"/>
          </p:nvPr>
        </p:nvSpPr>
        <p:spPr/>
        <p:txBody>
          <a:bodyPr/>
          <a:lstStyle/>
          <a:p>
            <a:fld id="{2B511CDC-7E3A-4F79-B4AE-9116548FDAE8}" type="slidenum">
              <a:rPr lang="en-IN" smtClean="0"/>
              <a:t>‹#›</a:t>
            </a:fld>
            <a:endParaRPr lang="en-IN"/>
          </a:p>
        </p:txBody>
      </p:sp>
    </p:spTree>
    <p:extLst>
      <p:ext uri="{BB962C8B-B14F-4D97-AF65-F5344CB8AC3E}">
        <p14:creationId xmlns:p14="http://schemas.microsoft.com/office/powerpoint/2010/main" val="734728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CCD421-4076-4396-B721-9E74DFC2DBA3}"/>
              </a:ext>
            </a:extLst>
          </p:cNvPr>
          <p:cNvSpPr>
            <a:spLocks noGrp="1"/>
          </p:cNvSpPr>
          <p:nvPr>
            <p:ph type="dt" sz="half" idx="10"/>
          </p:nvPr>
        </p:nvSpPr>
        <p:spPr/>
        <p:txBody>
          <a:bodyPr/>
          <a:lstStyle/>
          <a:p>
            <a:fld id="{FB395C18-05F0-427E-BCC9-B21B8E8988C9}" type="datetimeFigureOut">
              <a:rPr lang="en-IN" smtClean="0"/>
              <a:t>19-09-2018</a:t>
            </a:fld>
            <a:endParaRPr lang="en-IN"/>
          </a:p>
        </p:txBody>
      </p:sp>
      <p:sp>
        <p:nvSpPr>
          <p:cNvPr id="3" name="Footer Placeholder 2">
            <a:extLst>
              <a:ext uri="{FF2B5EF4-FFF2-40B4-BE49-F238E27FC236}">
                <a16:creationId xmlns:a16="http://schemas.microsoft.com/office/drawing/2014/main" id="{F1B4D79F-9E2C-4579-A4BF-EFD27D7672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364B1A-F001-49DD-A619-B056909A2967}"/>
              </a:ext>
            </a:extLst>
          </p:cNvPr>
          <p:cNvSpPr>
            <a:spLocks noGrp="1"/>
          </p:cNvSpPr>
          <p:nvPr>
            <p:ph type="sldNum" sz="quarter" idx="12"/>
          </p:nvPr>
        </p:nvSpPr>
        <p:spPr/>
        <p:txBody>
          <a:bodyPr/>
          <a:lstStyle/>
          <a:p>
            <a:fld id="{2B511CDC-7E3A-4F79-B4AE-9116548FDAE8}" type="slidenum">
              <a:rPr lang="en-IN" smtClean="0"/>
              <a:t>‹#›</a:t>
            </a:fld>
            <a:endParaRPr lang="en-IN"/>
          </a:p>
        </p:txBody>
      </p:sp>
    </p:spTree>
    <p:extLst>
      <p:ext uri="{BB962C8B-B14F-4D97-AF65-F5344CB8AC3E}">
        <p14:creationId xmlns:p14="http://schemas.microsoft.com/office/powerpoint/2010/main" val="3046988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32D74-5CB2-41B4-B63A-CE033AE1D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4C1C60-C398-4B77-B49F-3DF37CD8D5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985FC3-A5FE-480D-AD51-E9D73CE0B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1992B9-9A42-4E34-975D-ACE3D042A1DB}"/>
              </a:ext>
            </a:extLst>
          </p:cNvPr>
          <p:cNvSpPr>
            <a:spLocks noGrp="1"/>
          </p:cNvSpPr>
          <p:nvPr>
            <p:ph type="dt" sz="half" idx="10"/>
          </p:nvPr>
        </p:nvSpPr>
        <p:spPr/>
        <p:txBody>
          <a:bodyPr/>
          <a:lstStyle/>
          <a:p>
            <a:fld id="{FB395C18-05F0-427E-BCC9-B21B8E8988C9}" type="datetimeFigureOut">
              <a:rPr lang="en-IN" smtClean="0"/>
              <a:t>19-09-2018</a:t>
            </a:fld>
            <a:endParaRPr lang="en-IN"/>
          </a:p>
        </p:txBody>
      </p:sp>
      <p:sp>
        <p:nvSpPr>
          <p:cNvPr id="6" name="Footer Placeholder 5">
            <a:extLst>
              <a:ext uri="{FF2B5EF4-FFF2-40B4-BE49-F238E27FC236}">
                <a16:creationId xmlns:a16="http://schemas.microsoft.com/office/drawing/2014/main" id="{8DAE6A71-6F89-46E4-8D87-989DD6452D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AEEC65-E54B-4FD8-9B26-7E077B64C17C}"/>
              </a:ext>
            </a:extLst>
          </p:cNvPr>
          <p:cNvSpPr>
            <a:spLocks noGrp="1"/>
          </p:cNvSpPr>
          <p:nvPr>
            <p:ph type="sldNum" sz="quarter" idx="12"/>
          </p:nvPr>
        </p:nvSpPr>
        <p:spPr/>
        <p:txBody>
          <a:bodyPr/>
          <a:lstStyle/>
          <a:p>
            <a:fld id="{2B511CDC-7E3A-4F79-B4AE-9116548FDAE8}" type="slidenum">
              <a:rPr lang="en-IN" smtClean="0"/>
              <a:t>‹#›</a:t>
            </a:fld>
            <a:endParaRPr lang="en-IN"/>
          </a:p>
        </p:txBody>
      </p:sp>
    </p:spTree>
    <p:extLst>
      <p:ext uri="{BB962C8B-B14F-4D97-AF65-F5344CB8AC3E}">
        <p14:creationId xmlns:p14="http://schemas.microsoft.com/office/powerpoint/2010/main" val="1259338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FFB6-4705-44AE-B088-9A9025204D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E26F80-C646-43B8-95BD-DE52376AC1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580309-54D2-4A75-B6CE-D99A1747A7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CA36D-8E6A-42EE-BD50-10181D285B5B}"/>
              </a:ext>
            </a:extLst>
          </p:cNvPr>
          <p:cNvSpPr>
            <a:spLocks noGrp="1"/>
          </p:cNvSpPr>
          <p:nvPr>
            <p:ph type="dt" sz="half" idx="10"/>
          </p:nvPr>
        </p:nvSpPr>
        <p:spPr/>
        <p:txBody>
          <a:bodyPr/>
          <a:lstStyle/>
          <a:p>
            <a:fld id="{FB395C18-05F0-427E-BCC9-B21B8E8988C9}" type="datetimeFigureOut">
              <a:rPr lang="en-IN" smtClean="0"/>
              <a:t>19-09-2018</a:t>
            </a:fld>
            <a:endParaRPr lang="en-IN"/>
          </a:p>
        </p:txBody>
      </p:sp>
      <p:sp>
        <p:nvSpPr>
          <p:cNvPr id="6" name="Footer Placeholder 5">
            <a:extLst>
              <a:ext uri="{FF2B5EF4-FFF2-40B4-BE49-F238E27FC236}">
                <a16:creationId xmlns:a16="http://schemas.microsoft.com/office/drawing/2014/main" id="{CFC9D860-C64A-4219-B741-EB65647E70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ED0E0B-63C0-41E0-816F-1E0BD6249510}"/>
              </a:ext>
            </a:extLst>
          </p:cNvPr>
          <p:cNvSpPr>
            <a:spLocks noGrp="1"/>
          </p:cNvSpPr>
          <p:nvPr>
            <p:ph type="sldNum" sz="quarter" idx="12"/>
          </p:nvPr>
        </p:nvSpPr>
        <p:spPr/>
        <p:txBody>
          <a:bodyPr/>
          <a:lstStyle/>
          <a:p>
            <a:fld id="{2B511CDC-7E3A-4F79-B4AE-9116548FDAE8}" type="slidenum">
              <a:rPr lang="en-IN" smtClean="0"/>
              <a:t>‹#›</a:t>
            </a:fld>
            <a:endParaRPr lang="en-IN"/>
          </a:p>
        </p:txBody>
      </p:sp>
    </p:spTree>
    <p:extLst>
      <p:ext uri="{BB962C8B-B14F-4D97-AF65-F5344CB8AC3E}">
        <p14:creationId xmlns:p14="http://schemas.microsoft.com/office/powerpoint/2010/main" val="2495617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2F1D54-8AEA-46F6-95D2-C2B2316B17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A5B451-DBCE-46D4-8BC4-439773CD8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FCACCE-C60F-45B4-9771-38DACF32E0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95C18-05F0-427E-BCC9-B21B8E8988C9}" type="datetimeFigureOut">
              <a:rPr lang="en-IN" smtClean="0"/>
              <a:t>19-09-2018</a:t>
            </a:fld>
            <a:endParaRPr lang="en-IN"/>
          </a:p>
        </p:txBody>
      </p:sp>
      <p:sp>
        <p:nvSpPr>
          <p:cNvPr id="5" name="Footer Placeholder 4">
            <a:extLst>
              <a:ext uri="{FF2B5EF4-FFF2-40B4-BE49-F238E27FC236}">
                <a16:creationId xmlns:a16="http://schemas.microsoft.com/office/drawing/2014/main" id="{DBA96E4F-7DFE-4415-8BB1-F2882D0F15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0EAC1A-C807-4D50-B4F8-57F712F2F8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511CDC-7E3A-4F79-B4AE-9116548FDAE8}" type="slidenum">
              <a:rPr lang="en-IN" smtClean="0"/>
              <a:t>‹#›</a:t>
            </a:fld>
            <a:endParaRPr lang="en-IN"/>
          </a:p>
        </p:txBody>
      </p:sp>
    </p:spTree>
    <p:extLst>
      <p:ext uri="{BB962C8B-B14F-4D97-AF65-F5344CB8AC3E}">
        <p14:creationId xmlns:p14="http://schemas.microsoft.com/office/powerpoint/2010/main" val="2278671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abs/1506.01057" TargetMode="External"/><Relationship Id="rId2" Type="http://schemas.openxmlformats.org/officeDocument/2006/relationships/hyperlink" Target="https://arxiv.org/abs/1508.0174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C0341A10-011E-450A-841E-DA1736E2A30D}"/>
              </a:ext>
            </a:extLst>
          </p:cNvPr>
          <p:cNvSpPr>
            <a:spLocks noGrp="1"/>
          </p:cNvSpPr>
          <p:nvPr>
            <p:ph type="ctrTitle"/>
          </p:nvPr>
        </p:nvSpPr>
        <p:spPr>
          <a:xfrm>
            <a:off x="804484" y="1191796"/>
            <a:ext cx="10021446" cy="2976344"/>
          </a:xfrm>
        </p:spPr>
        <p:txBody>
          <a:bodyPr anchor="ctr">
            <a:normAutofit/>
          </a:bodyPr>
          <a:lstStyle/>
          <a:p>
            <a:pPr algn="l"/>
            <a:r>
              <a:rPr lang="en-IN" sz="6600">
                <a:solidFill>
                  <a:srgbClr val="FFFFFF"/>
                </a:solidFill>
              </a:rPr>
              <a:t>Text Generator using LSTMs</a:t>
            </a:r>
          </a:p>
        </p:txBody>
      </p:sp>
      <p:sp>
        <p:nvSpPr>
          <p:cNvPr id="3" name="Subtitle 2">
            <a:extLst>
              <a:ext uri="{FF2B5EF4-FFF2-40B4-BE49-F238E27FC236}">
                <a16:creationId xmlns:a16="http://schemas.microsoft.com/office/drawing/2014/main" id="{C5B94F4E-933E-4C5A-AD8D-DF4B7D21C65B}"/>
              </a:ext>
            </a:extLst>
          </p:cNvPr>
          <p:cNvSpPr>
            <a:spLocks noGrp="1"/>
          </p:cNvSpPr>
          <p:nvPr>
            <p:ph type="subTitle" idx="1"/>
          </p:nvPr>
        </p:nvSpPr>
        <p:spPr>
          <a:xfrm>
            <a:off x="804788" y="5318990"/>
            <a:ext cx="9416898" cy="723670"/>
          </a:xfrm>
        </p:spPr>
        <p:txBody>
          <a:bodyPr anchor="t">
            <a:normAutofit/>
          </a:bodyPr>
          <a:lstStyle/>
          <a:p>
            <a:pPr algn="l"/>
            <a:r>
              <a:rPr lang="en-IN" sz="1800">
                <a:solidFill>
                  <a:srgbClr val="000000"/>
                </a:solidFill>
              </a:rPr>
              <a:t>Neural Networks project</a:t>
            </a:r>
          </a:p>
        </p:txBody>
      </p:sp>
    </p:spTree>
    <p:extLst>
      <p:ext uri="{BB962C8B-B14F-4D97-AF65-F5344CB8AC3E}">
        <p14:creationId xmlns:p14="http://schemas.microsoft.com/office/powerpoint/2010/main" val="2793212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E5337F-1762-4308-BAAC-4F2020C867D0}"/>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Implementation </a:t>
            </a:r>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06024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D49ECF0C-15C0-4882-9F0E-0E6F8DCF14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588770"/>
            <a:ext cx="10905066" cy="3680458"/>
          </a:xfrm>
          <a:prstGeom prst="rect">
            <a:avLst/>
          </a:prstGeom>
        </p:spPr>
      </p:pic>
    </p:spTree>
    <p:extLst>
      <p:ext uri="{BB962C8B-B14F-4D97-AF65-F5344CB8AC3E}">
        <p14:creationId xmlns:p14="http://schemas.microsoft.com/office/powerpoint/2010/main" val="1307801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7B354-859B-42F3-9588-122F287A32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B9E951-7ADD-44FE-81ED-3E63351DE0E5}"/>
              </a:ext>
            </a:extLst>
          </p:cNvPr>
          <p:cNvSpPr>
            <a:spLocks noGrp="1"/>
          </p:cNvSpPr>
          <p:nvPr>
            <p:ph idx="1"/>
          </p:nvPr>
        </p:nvSpPr>
        <p:spPr>
          <a:xfrm>
            <a:off x="838200" y="1961965"/>
            <a:ext cx="10515600" cy="4214998"/>
          </a:xfrm>
        </p:spPr>
        <p:txBody>
          <a:bodyPr/>
          <a:lstStyle/>
          <a:p>
            <a:r>
              <a:rPr lang="en-IN" dirty="0"/>
              <a:t>To be implemented on python.</a:t>
            </a:r>
          </a:p>
          <a:p>
            <a:r>
              <a:rPr lang="en-IN" dirty="0"/>
              <a:t>Using </a:t>
            </a:r>
            <a:r>
              <a:rPr lang="en-IN" dirty="0" err="1"/>
              <a:t>keras</a:t>
            </a:r>
            <a:r>
              <a:rPr lang="en-IN" dirty="0"/>
              <a:t> libraries.</a:t>
            </a:r>
          </a:p>
          <a:p>
            <a:r>
              <a:rPr lang="en-IN" dirty="0" err="1"/>
              <a:t>Tensorflow</a:t>
            </a:r>
            <a:r>
              <a:rPr lang="en-IN" dirty="0"/>
              <a:t> backend.</a:t>
            </a:r>
          </a:p>
          <a:p>
            <a:r>
              <a:rPr lang="en-IN" dirty="0"/>
              <a:t>Data to be optimised and pre processed before fitting into model.</a:t>
            </a:r>
          </a:p>
        </p:txBody>
      </p:sp>
    </p:spTree>
    <p:extLst>
      <p:ext uri="{BB962C8B-B14F-4D97-AF65-F5344CB8AC3E}">
        <p14:creationId xmlns:p14="http://schemas.microsoft.com/office/powerpoint/2010/main" val="3500671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B1C9-6B5A-4843-A8AE-337ACDB7DA24}"/>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0F629745-B109-4AEE-B15D-1FA71031F790}"/>
              </a:ext>
            </a:extLst>
          </p:cNvPr>
          <p:cNvSpPr>
            <a:spLocks noGrp="1"/>
          </p:cNvSpPr>
          <p:nvPr>
            <p:ph idx="1"/>
          </p:nvPr>
        </p:nvSpPr>
        <p:spPr/>
        <p:txBody>
          <a:bodyPr/>
          <a:lstStyle/>
          <a:p>
            <a:r>
              <a:rPr lang="en-IN" dirty="0">
                <a:hlinkClick r:id="rId2"/>
              </a:rPr>
              <a:t>https://arxiv.org/abs/1508.01745</a:t>
            </a:r>
            <a:endParaRPr lang="en-IN" dirty="0"/>
          </a:p>
          <a:p>
            <a:r>
              <a:rPr lang="en-IN" dirty="0">
                <a:hlinkClick r:id="rId3"/>
              </a:rPr>
              <a:t>https://arxiv.org/abs/1506.01057</a:t>
            </a:r>
            <a:endParaRPr lang="en-IN" dirty="0"/>
          </a:p>
          <a:p>
            <a:endParaRPr lang="en-IN" dirty="0"/>
          </a:p>
          <a:p>
            <a:r>
              <a:rPr lang="en-IN" dirty="0"/>
              <a:t>The above are two references for generating texts using LSTMs</a:t>
            </a:r>
          </a:p>
          <a:p>
            <a:pPr marL="0" indent="0">
              <a:buNone/>
            </a:pPr>
            <a:endParaRPr lang="en-IN" dirty="0"/>
          </a:p>
        </p:txBody>
      </p:sp>
    </p:spTree>
    <p:extLst>
      <p:ext uri="{BB962C8B-B14F-4D97-AF65-F5344CB8AC3E}">
        <p14:creationId xmlns:p14="http://schemas.microsoft.com/office/powerpoint/2010/main" val="1715415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1AB4F-3292-448A-B1CA-749790339851}"/>
              </a:ext>
            </a:extLst>
          </p:cNvPr>
          <p:cNvSpPr>
            <a:spLocks noGrp="1"/>
          </p:cNvSpPr>
          <p:nvPr>
            <p:ph type="title"/>
          </p:nvPr>
        </p:nvSpPr>
        <p:spPr/>
        <p:txBody>
          <a:bodyPr/>
          <a:lstStyle/>
          <a:p>
            <a:r>
              <a:rPr lang="en-IN" dirty="0"/>
              <a:t>Industrial Applications</a:t>
            </a:r>
          </a:p>
        </p:txBody>
      </p:sp>
      <p:sp>
        <p:nvSpPr>
          <p:cNvPr id="3" name="Content Placeholder 2">
            <a:extLst>
              <a:ext uri="{FF2B5EF4-FFF2-40B4-BE49-F238E27FC236}">
                <a16:creationId xmlns:a16="http://schemas.microsoft.com/office/drawing/2014/main" id="{37933EA0-B798-42FB-BB8F-AE811594F265}"/>
              </a:ext>
            </a:extLst>
          </p:cNvPr>
          <p:cNvSpPr>
            <a:spLocks noGrp="1"/>
          </p:cNvSpPr>
          <p:nvPr>
            <p:ph idx="1"/>
          </p:nvPr>
        </p:nvSpPr>
        <p:spPr/>
        <p:txBody>
          <a:bodyPr/>
          <a:lstStyle/>
          <a:p>
            <a:r>
              <a:rPr lang="en-IN" dirty="0"/>
              <a:t>Text suggestions on keyboards.</a:t>
            </a:r>
          </a:p>
          <a:p>
            <a:r>
              <a:rPr lang="en-IN" dirty="0" err="1"/>
              <a:t>Scemantic</a:t>
            </a:r>
            <a:r>
              <a:rPr lang="en-IN" dirty="0"/>
              <a:t> approach to Natural Language Processing.</a:t>
            </a:r>
          </a:p>
          <a:p>
            <a:r>
              <a:rPr lang="en-IN" dirty="0"/>
              <a:t>Auto fillers for ease.</a:t>
            </a:r>
          </a:p>
          <a:p>
            <a:r>
              <a:rPr lang="en-IN" dirty="0"/>
              <a:t>Automated email generation systems</a:t>
            </a:r>
          </a:p>
          <a:p>
            <a:r>
              <a:rPr lang="en-IN" dirty="0"/>
              <a:t>Chatbots </a:t>
            </a:r>
          </a:p>
          <a:p>
            <a:r>
              <a:rPr lang="en-IN" dirty="0"/>
              <a:t>Etc…..</a:t>
            </a:r>
          </a:p>
          <a:p>
            <a:endParaRPr lang="en-IN" dirty="0"/>
          </a:p>
        </p:txBody>
      </p:sp>
    </p:spTree>
    <p:extLst>
      <p:ext uri="{BB962C8B-B14F-4D97-AF65-F5344CB8AC3E}">
        <p14:creationId xmlns:p14="http://schemas.microsoft.com/office/powerpoint/2010/main" val="75111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C9C597A-5E0F-49F0-8323-4C0D3FABE88A}"/>
              </a:ext>
            </a:extLst>
          </p:cNvPr>
          <p:cNvSpPr>
            <a:spLocks noGrp="1"/>
          </p:cNvSpPr>
          <p:nvPr>
            <p:ph type="title"/>
          </p:nvPr>
        </p:nvSpPr>
        <p:spPr>
          <a:xfrm>
            <a:off x="640079" y="2053641"/>
            <a:ext cx="3669161" cy="2760098"/>
          </a:xfrm>
        </p:spPr>
        <p:txBody>
          <a:bodyPr>
            <a:normAutofit/>
          </a:bodyPr>
          <a:lstStyle/>
          <a:p>
            <a:r>
              <a:rPr lang="en-IN">
                <a:solidFill>
                  <a:srgbClr val="FFFFFF"/>
                </a:solidFill>
              </a:rPr>
              <a:t>What is text generation?</a:t>
            </a:r>
          </a:p>
        </p:txBody>
      </p:sp>
      <p:sp>
        <p:nvSpPr>
          <p:cNvPr id="3" name="Content Placeholder 2">
            <a:extLst>
              <a:ext uri="{FF2B5EF4-FFF2-40B4-BE49-F238E27FC236}">
                <a16:creationId xmlns:a16="http://schemas.microsoft.com/office/drawing/2014/main" id="{F3B77FCA-0652-4482-A12C-07B96FE2049A}"/>
              </a:ext>
            </a:extLst>
          </p:cNvPr>
          <p:cNvSpPr>
            <a:spLocks noGrp="1"/>
          </p:cNvSpPr>
          <p:nvPr>
            <p:ph idx="1"/>
          </p:nvPr>
        </p:nvSpPr>
        <p:spPr>
          <a:xfrm>
            <a:off x="6090574" y="801866"/>
            <a:ext cx="5306084" cy="5230634"/>
          </a:xfrm>
        </p:spPr>
        <p:txBody>
          <a:bodyPr anchor="ctr">
            <a:normAutofit/>
          </a:bodyPr>
          <a:lstStyle/>
          <a:p>
            <a:r>
              <a:rPr lang="en-IN" sz="2400">
                <a:solidFill>
                  <a:srgbClr val="000000"/>
                </a:solidFill>
              </a:rPr>
              <a:t>A model when trained on a dataset being able to generate meaningful text without being explicitly programmed to do so.</a:t>
            </a:r>
          </a:p>
          <a:p>
            <a:r>
              <a:rPr lang="en-IN" sz="2400">
                <a:solidFill>
                  <a:srgbClr val="000000"/>
                </a:solidFill>
              </a:rPr>
              <a:t>Generative models like this are useful not only to study how well a model has learned a problem, but to learn more about the problem domain itself.</a:t>
            </a:r>
          </a:p>
        </p:txBody>
      </p:sp>
    </p:spTree>
    <p:extLst>
      <p:ext uri="{BB962C8B-B14F-4D97-AF65-F5344CB8AC3E}">
        <p14:creationId xmlns:p14="http://schemas.microsoft.com/office/powerpoint/2010/main" val="958295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13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FF477-AAE1-49F2-8FBF-FDB27CDEEE9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Feedforward Neural networks</a:t>
            </a:r>
          </a:p>
        </p:txBody>
      </p:sp>
      <p:pic>
        <p:nvPicPr>
          <p:cNvPr id="1026" name="Picture 2" descr="https://cdn-images-1.medium.com/max/1600/0*cVf7VSRrfT6r3ex6.png">
            <a:extLst>
              <a:ext uri="{FF2B5EF4-FFF2-40B4-BE49-F238E27FC236}">
                <a16:creationId xmlns:a16="http://schemas.microsoft.com/office/drawing/2014/main" id="{6F45E687-7AB8-45F0-A40B-7918AC3EA4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1360698"/>
            <a:ext cx="7188199" cy="4133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03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29D0CB0-9807-4A8A-9801-C02F1D42F7B7}"/>
              </a:ext>
            </a:extLst>
          </p:cNvPr>
          <p:cNvSpPr>
            <a:spLocks noGrp="1"/>
          </p:cNvSpPr>
          <p:nvPr>
            <p:ph type="title"/>
          </p:nvPr>
        </p:nvSpPr>
        <p:spPr>
          <a:xfrm>
            <a:off x="640079" y="2053641"/>
            <a:ext cx="3669161" cy="2760098"/>
          </a:xfrm>
        </p:spPr>
        <p:txBody>
          <a:bodyPr>
            <a:normAutofit/>
          </a:bodyPr>
          <a:lstStyle/>
          <a:p>
            <a:r>
              <a:rPr lang="en-IN">
                <a:solidFill>
                  <a:srgbClr val="FFFFFF"/>
                </a:solidFill>
              </a:rPr>
              <a:t>Recurrent Neural Networks</a:t>
            </a:r>
          </a:p>
        </p:txBody>
      </p:sp>
      <p:sp>
        <p:nvSpPr>
          <p:cNvPr id="3" name="Content Placeholder 2">
            <a:extLst>
              <a:ext uri="{FF2B5EF4-FFF2-40B4-BE49-F238E27FC236}">
                <a16:creationId xmlns:a16="http://schemas.microsoft.com/office/drawing/2014/main" id="{ACA4ED23-E593-46C3-8C63-A95345A506ED}"/>
              </a:ext>
            </a:extLst>
          </p:cNvPr>
          <p:cNvSpPr>
            <a:spLocks noGrp="1"/>
          </p:cNvSpPr>
          <p:nvPr>
            <p:ph idx="1"/>
          </p:nvPr>
        </p:nvSpPr>
        <p:spPr>
          <a:xfrm>
            <a:off x="6090574" y="801866"/>
            <a:ext cx="5306084" cy="5230634"/>
          </a:xfrm>
        </p:spPr>
        <p:txBody>
          <a:bodyPr anchor="ctr">
            <a:normAutofit/>
          </a:bodyPr>
          <a:lstStyle/>
          <a:p>
            <a:r>
              <a:rPr lang="en-IN" sz="2400">
                <a:solidFill>
                  <a:srgbClr val="000000"/>
                </a:solidFill>
              </a:rPr>
              <a:t>Recurrent Neural Networks (RNN) are a powerful and robust type of neural networks and belong to the most promising algorithms out there at the moment because they are the only ones with an internal memory.</a:t>
            </a:r>
          </a:p>
          <a:p>
            <a:endParaRPr lang="en-IN" sz="2400">
              <a:solidFill>
                <a:srgbClr val="000000"/>
              </a:solidFill>
            </a:endParaRPr>
          </a:p>
          <a:p>
            <a:endParaRPr lang="en-IN" sz="2400">
              <a:solidFill>
                <a:srgbClr val="000000"/>
              </a:solidFill>
            </a:endParaRPr>
          </a:p>
        </p:txBody>
      </p:sp>
    </p:spTree>
    <p:extLst>
      <p:ext uri="{BB962C8B-B14F-4D97-AF65-F5344CB8AC3E}">
        <p14:creationId xmlns:p14="http://schemas.microsoft.com/office/powerpoint/2010/main" val="3310161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2B85E3-C4F9-47E9-AA16-E21F5B67C4D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RNN</a:t>
            </a:r>
          </a:p>
        </p:txBody>
      </p:sp>
      <p:pic>
        <p:nvPicPr>
          <p:cNvPr id="2050" name="Picture 2" descr="https://cdn-images-1.medium.com/max/1600/0*mRHhGAbsKaJPbT21.png">
            <a:extLst>
              <a:ext uri="{FF2B5EF4-FFF2-40B4-BE49-F238E27FC236}">
                <a16:creationId xmlns:a16="http://schemas.microsoft.com/office/drawing/2014/main" id="{DD899E1B-F864-43BF-9693-E9E81CB3A6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1441565"/>
            <a:ext cx="7188199" cy="3971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86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C9DE6B7-4585-4DAE-B005-75593D7EB37A}"/>
              </a:ext>
            </a:extLst>
          </p:cNvPr>
          <p:cNvSpPr>
            <a:spLocks noGrp="1"/>
          </p:cNvSpPr>
          <p:nvPr>
            <p:ph type="title"/>
          </p:nvPr>
        </p:nvSpPr>
        <p:spPr>
          <a:xfrm>
            <a:off x="640079" y="2053641"/>
            <a:ext cx="3669161" cy="2760098"/>
          </a:xfrm>
        </p:spPr>
        <p:txBody>
          <a:bodyPr>
            <a:normAutofit/>
          </a:bodyPr>
          <a:lstStyle/>
          <a:p>
            <a:r>
              <a:rPr lang="en-IN">
                <a:solidFill>
                  <a:srgbClr val="FFFFFF"/>
                </a:solidFill>
              </a:rPr>
              <a:t>Long short term memory </a:t>
            </a:r>
          </a:p>
        </p:txBody>
      </p:sp>
      <p:sp>
        <p:nvSpPr>
          <p:cNvPr id="3" name="Content Placeholder 2">
            <a:extLst>
              <a:ext uri="{FF2B5EF4-FFF2-40B4-BE49-F238E27FC236}">
                <a16:creationId xmlns:a16="http://schemas.microsoft.com/office/drawing/2014/main" id="{3F12C44D-44B1-405F-B68D-199E3F766344}"/>
              </a:ext>
            </a:extLst>
          </p:cNvPr>
          <p:cNvSpPr>
            <a:spLocks noGrp="1"/>
          </p:cNvSpPr>
          <p:nvPr>
            <p:ph idx="1"/>
          </p:nvPr>
        </p:nvSpPr>
        <p:spPr>
          <a:xfrm>
            <a:off x="6090574" y="801866"/>
            <a:ext cx="5306084" cy="5230634"/>
          </a:xfrm>
        </p:spPr>
        <p:txBody>
          <a:bodyPr anchor="ctr">
            <a:normAutofit/>
          </a:bodyPr>
          <a:lstStyle/>
          <a:p>
            <a:r>
              <a:rPr lang="en-IN" sz="2400" dirty="0">
                <a:solidFill>
                  <a:srgbClr val="000000"/>
                </a:solidFill>
              </a:rPr>
              <a:t>Long Short-Term Memory (LSTM) networks are an extension for recurrent neural networks, which basically extends their memory. Therefore it is well suited to learn from important experiences that have very long time lags in between.</a:t>
            </a:r>
          </a:p>
        </p:txBody>
      </p:sp>
    </p:spTree>
    <p:extLst>
      <p:ext uri="{BB962C8B-B14F-4D97-AF65-F5344CB8AC3E}">
        <p14:creationId xmlns:p14="http://schemas.microsoft.com/office/powerpoint/2010/main" val="3151825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BC481E-E47D-43DA-84F4-2C8761145E0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Architecture </a:t>
            </a:r>
          </a:p>
        </p:txBody>
      </p:sp>
      <p:pic>
        <p:nvPicPr>
          <p:cNvPr id="3074" name="Picture 2" descr="https://cdn-images-1.medium.com/max/1600/0*YEVLdwY6verYMBEa.png">
            <a:extLst>
              <a:ext uri="{FF2B5EF4-FFF2-40B4-BE49-F238E27FC236}">
                <a16:creationId xmlns:a16="http://schemas.microsoft.com/office/drawing/2014/main" id="{A32CE652-A10A-47B7-9AD4-16DC46E4A4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1297802"/>
            <a:ext cx="7188199" cy="4259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133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A12F242-0A47-430C-80DA-4F252FBEBF15}"/>
              </a:ext>
            </a:extLst>
          </p:cNvPr>
          <p:cNvSpPr>
            <a:spLocks noGrp="1"/>
          </p:cNvSpPr>
          <p:nvPr>
            <p:ph type="title"/>
          </p:nvPr>
        </p:nvSpPr>
        <p:spPr>
          <a:xfrm>
            <a:off x="640079" y="2053641"/>
            <a:ext cx="3669161" cy="2760098"/>
          </a:xfrm>
        </p:spPr>
        <p:txBody>
          <a:bodyPr>
            <a:normAutofit/>
          </a:bodyPr>
          <a:lstStyle/>
          <a:p>
            <a:r>
              <a:rPr lang="en-IN">
                <a:solidFill>
                  <a:srgbClr val="FFFFFF"/>
                </a:solidFill>
              </a:rPr>
              <a:t>Why LSTMs</a:t>
            </a:r>
          </a:p>
        </p:txBody>
      </p:sp>
      <p:sp>
        <p:nvSpPr>
          <p:cNvPr id="3" name="Content Placeholder 2">
            <a:extLst>
              <a:ext uri="{FF2B5EF4-FFF2-40B4-BE49-F238E27FC236}">
                <a16:creationId xmlns:a16="http://schemas.microsoft.com/office/drawing/2014/main" id="{AADDA22B-2BD4-480D-A5FA-E3B28B7E406B}"/>
              </a:ext>
            </a:extLst>
          </p:cNvPr>
          <p:cNvSpPr>
            <a:spLocks noGrp="1"/>
          </p:cNvSpPr>
          <p:nvPr>
            <p:ph idx="1"/>
          </p:nvPr>
        </p:nvSpPr>
        <p:spPr>
          <a:xfrm>
            <a:off x="6090574" y="801866"/>
            <a:ext cx="5306084" cy="5230634"/>
          </a:xfrm>
        </p:spPr>
        <p:txBody>
          <a:bodyPr anchor="ctr">
            <a:normAutofit/>
          </a:bodyPr>
          <a:lstStyle/>
          <a:p>
            <a:r>
              <a:rPr lang="en-IN" sz="2400" dirty="0">
                <a:solidFill>
                  <a:srgbClr val="000000"/>
                </a:solidFill>
              </a:rPr>
              <a:t>LSTM’s enable RNN’s to remember their inputs over a long period of time. This is because LSTM’s contain their information in a memory, that is much like the memory of a computer because the LSTM can read, write and delete information from its memory.</a:t>
            </a:r>
          </a:p>
        </p:txBody>
      </p:sp>
    </p:spTree>
    <p:extLst>
      <p:ext uri="{BB962C8B-B14F-4D97-AF65-F5344CB8AC3E}">
        <p14:creationId xmlns:p14="http://schemas.microsoft.com/office/powerpoint/2010/main" val="131358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A5FBA21-CBE0-4195-9564-73E3AFF369FD}"/>
              </a:ext>
            </a:extLst>
          </p:cNvPr>
          <p:cNvSpPr>
            <a:spLocks noGrp="1"/>
          </p:cNvSpPr>
          <p:nvPr>
            <p:ph type="title"/>
          </p:nvPr>
        </p:nvSpPr>
        <p:spPr>
          <a:xfrm>
            <a:off x="640079" y="2053641"/>
            <a:ext cx="3669161" cy="2760098"/>
          </a:xfrm>
        </p:spPr>
        <p:txBody>
          <a:bodyPr>
            <a:normAutofit/>
          </a:bodyPr>
          <a:lstStyle/>
          <a:p>
            <a:r>
              <a:rPr lang="en-IN">
                <a:solidFill>
                  <a:srgbClr val="FFFFFF"/>
                </a:solidFill>
              </a:rPr>
              <a:t>Dataset </a:t>
            </a:r>
          </a:p>
        </p:txBody>
      </p:sp>
      <p:sp>
        <p:nvSpPr>
          <p:cNvPr id="3" name="Content Placeholder 2">
            <a:extLst>
              <a:ext uri="{FF2B5EF4-FFF2-40B4-BE49-F238E27FC236}">
                <a16:creationId xmlns:a16="http://schemas.microsoft.com/office/drawing/2014/main" id="{52667E5D-71A6-44FF-A599-D884AB9F3F84}"/>
              </a:ext>
            </a:extLst>
          </p:cNvPr>
          <p:cNvSpPr>
            <a:spLocks noGrp="1"/>
          </p:cNvSpPr>
          <p:nvPr>
            <p:ph idx="1"/>
          </p:nvPr>
        </p:nvSpPr>
        <p:spPr>
          <a:xfrm>
            <a:off x="6090574" y="801866"/>
            <a:ext cx="5306084" cy="5230634"/>
          </a:xfrm>
        </p:spPr>
        <p:txBody>
          <a:bodyPr anchor="ctr">
            <a:normAutofit/>
          </a:bodyPr>
          <a:lstStyle/>
          <a:p>
            <a:r>
              <a:rPr lang="en-IN" sz="2400" dirty="0">
                <a:solidFill>
                  <a:srgbClr val="000000"/>
                </a:solidFill>
              </a:rPr>
              <a:t>Can be trained on storybooks </a:t>
            </a:r>
          </a:p>
          <a:p>
            <a:r>
              <a:rPr lang="en-IN" sz="2400" dirty="0">
                <a:solidFill>
                  <a:srgbClr val="000000"/>
                </a:solidFill>
              </a:rPr>
              <a:t>Articles</a:t>
            </a:r>
          </a:p>
          <a:p>
            <a:r>
              <a:rPr lang="en-IN" sz="2400" dirty="0">
                <a:solidFill>
                  <a:srgbClr val="000000"/>
                </a:solidFill>
              </a:rPr>
              <a:t>Lyrics of artists</a:t>
            </a:r>
          </a:p>
        </p:txBody>
      </p:sp>
    </p:spTree>
    <p:extLst>
      <p:ext uri="{BB962C8B-B14F-4D97-AF65-F5344CB8AC3E}">
        <p14:creationId xmlns:p14="http://schemas.microsoft.com/office/powerpoint/2010/main" val="1642906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293</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Text Generator using LSTMs</vt:lpstr>
      <vt:lpstr>What is text generation?</vt:lpstr>
      <vt:lpstr>Feedforward Neural networks</vt:lpstr>
      <vt:lpstr>Recurrent Neural Networks</vt:lpstr>
      <vt:lpstr>RNN</vt:lpstr>
      <vt:lpstr>Long short term memory </vt:lpstr>
      <vt:lpstr>Architecture </vt:lpstr>
      <vt:lpstr>Why LSTMs</vt:lpstr>
      <vt:lpstr>Dataset </vt:lpstr>
      <vt:lpstr>Implementation </vt:lpstr>
      <vt:lpstr>PowerPoint Presentation</vt:lpstr>
      <vt:lpstr>PowerPoint Presentation</vt:lpstr>
      <vt:lpstr>References </vt:lpstr>
      <vt:lpstr>Industrial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Generator using LSTMs</dc:title>
  <dc:creator>rushi varun</dc:creator>
  <cp:lastModifiedBy>rushi varun</cp:lastModifiedBy>
  <cp:revision>4</cp:revision>
  <dcterms:created xsi:type="dcterms:W3CDTF">2018-09-16T17:38:26Z</dcterms:created>
  <dcterms:modified xsi:type="dcterms:W3CDTF">2018-09-18T18:53:20Z</dcterms:modified>
</cp:coreProperties>
</file>