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alatino Linotyp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alatinoLinotype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alatinoLinotype-bold.fntdata"/><Relationship Id="rId6" Type="http://schemas.openxmlformats.org/officeDocument/2006/relationships/slide" Target="slides/slide2.xml"/><Relationship Id="rId18" Type="http://schemas.openxmlformats.org/officeDocument/2006/relationships/font" Target="fonts/PalatinoLinotyp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e9c2dd9c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e9c2dd9c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2ab1c7c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2ab1c7c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2ab1c7cc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2ab1c7cc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2ab1c7cc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2ab1c7cc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2ab1c7c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2ab1c7c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ab1c7c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ab1c7c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2ab1c7cc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2ab1c7cc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2ab1c7c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2ab1c7c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2ab1c7c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2ab1c7c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2ab1c7cc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2ab1c7cc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2ab1c7cc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2ab1c7cc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2ab1c7c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2ab1c7c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ab1c7cc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ab1c7c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46900" y="2496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Project Plan</a:t>
            </a:r>
            <a:endParaRPr b="1" sz="3600" u="sng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80700" y="1021500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 have to develop an iOS app that allows users to create websites, manage content, and set up eCommerce stores.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 develop a deployment ready App in a timeline of 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b="1" lang="en" sz="21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18 Weeks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to ensure all the phases are covered.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 feature development phases, the existing Android app will be taken as reference.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Our goal is to ensure a seamless and user-friendly experience with a visually appealing UI.</a:t>
            </a: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12-13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Marketing &amp; SEO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480000" y="1378950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Features: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Google Analytics &amp; Facebook Pixel integration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SEO automation for user websites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Social media sharing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480000" y="393875"/>
            <a:ext cx="81840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14-15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 Sections &amp; Portfolio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480000" y="1378950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Features: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 testimonials, team sections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Portfolio showcase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Drag &amp; drop UI for customization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16-17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Testing &amp; Refinement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480000" y="1378950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Testing Approach</a:t>
            </a: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Unit testing &amp; UI refinements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Beta testing with real users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Performance &amp; bug fixes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 18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Deployment &amp; Release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480000" y="1714325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App Store submission &amp; optimization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Monitor post-launch performance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Plan for future updates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6408050" y="1314725"/>
            <a:ext cx="10242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346900" y="2496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Key Phases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0000" y="1169075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AutoNum type="arabicPeriod"/>
            </a:pPr>
            <a: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Planning &amp; Setup</a:t>
            </a:r>
            <a:b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b="1"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AutoNum type="arabicPeriod"/>
            </a:pPr>
            <a: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 Development (8 core modules)</a:t>
            </a:r>
            <a:b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b="1"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AutoNum type="arabicPeriod"/>
            </a:pPr>
            <a: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Testing &amp; Refinement</a:t>
            </a:r>
            <a:b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b="1"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AutoNum type="arabicPeriod"/>
            </a:pPr>
            <a: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Deployment &amp; Post-launch support</a:t>
            </a:r>
            <a:endParaRPr b="1"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Expected Completion Date</a:t>
            </a:r>
            <a:r>
              <a:rPr b="1"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July 14, 2025</a:t>
            </a:r>
            <a:endParaRPr b="1"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46900" y="2496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Tech Stack &amp; Tools</a:t>
            </a:r>
            <a:endParaRPr sz="3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80000" y="1155675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b="1" lang="en" sz="21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Frontend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Swift, SwiftUI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b="1" lang="en" sz="21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Backend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Firebase, Node.js API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b="1" lang="en" sz="21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Database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Firestore, JSON-based storage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b="1" lang="en" sz="21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Auth &amp; Payments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Firebase Auth, PhonePe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alatino Linotype"/>
              <a:buChar char="●"/>
            </a:pPr>
            <a:r>
              <a:rPr b="1" lang="en" sz="21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Analytics &amp; Marketing</a:t>
            </a:r>
            <a:r>
              <a:rPr lang="en" sz="2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Google Analytics, Facebook Pixel</a:t>
            </a:r>
            <a:endParaRPr sz="2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1-2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Project Planning &amp; Setup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80000" y="1325275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Define app requirements &amp; user flow.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Design UI/UX wireframes.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Set up the project repository.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Choose backend services (Firebase/API).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Prepare technical architecture.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1895550" y="367050"/>
            <a:ext cx="5352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3-4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Authentication &amp; Onboarding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80000" y="1888725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Implement </a:t>
            </a:r>
            <a:r>
              <a:rPr b="1"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User Authentication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(Google, Apple ID, Email)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Design an interactive </a:t>
            </a:r>
            <a:r>
              <a:rPr b="1"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Onboarding flow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Secure Session Management with Firebase/Auth0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5-6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Website Builder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80000" y="1378950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Features: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Pre-built website templates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Page customization (text, images, sections)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Live preview for real-time updates.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7-8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Content Management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630525" y="1294200"/>
            <a:ext cx="7740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Features: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Rich text editor for blog posts &amp; updates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Media upload (images/videos).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Post scheduling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Weeks 9-10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eCommerce Module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480000" y="1378950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Features: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Store listing for products/services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Cart &amp; Checkout system.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Payment gateway integration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346900" y="393875"/>
            <a:ext cx="44502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Week 11</a:t>
            </a:r>
            <a:br>
              <a:rPr lang="en" sz="3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30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Notification &amp; Alerts</a:t>
            </a:r>
            <a:endParaRPr sz="30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80000" y="1378950"/>
            <a:ext cx="8184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 u="sng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Features: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Push notifications for orders &amp; updates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Subscription &amp; sales alerts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b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alatino Linotype"/>
              <a:buChar char="●"/>
            </a:pP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Email notifications</a:t>
            </a:r>
            <a:r>
              <a:rPr lang="en" sz="22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sz="2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