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ustomeranalysis_1662204269580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2959058-D5A2-487C-A11F-6EA18F16572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Customer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1B646E6-6626-4C4A-B85C-8C9A2D34EBA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9/10/2022 2:47:05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7B6E3E9B-B3CC-4223-A88D-1A36CB65F8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54" y="0"/>
            <a:ext cx="10291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2022-09-10T14:47:05Z</dcterms:created>
  <dcterms:modified xsi:type="dcterms:W3CDTF">2022-09-10T14:47:05Z</dcterms:modified>
</cp:coreProperties>
</file>