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26" autoAdjust="0"/>
    <p:restoredTop sz="94660"/>
  </p:normalViewPr>
  <p:slideViewPr>
    <p:cSldViewPr snapToGrid="0">
      <p:cViewPr varScale="1">
        <p:scale>
          <a:sx n="74" d="100"/>
          <a:sy n="74" d="100"/>
        </p:scale>
        <p:origin x="2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9F2240-A383-458B-ABCF-A4859F49D224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63931A-CD48-409D-BA79-8A40D1B3DA21}">
      <dgm:prSet phldrT="[Text]"/>
      <dgm:spPr/>
      <dgm:t>
        <a:bodyPr/>
        <a:lstStyle/>
        <a:p>
          <a:r>
            <a:rPr lang="en-US" dirty="0" smtClean="0">
              <a:latin typeface="IBM Plex Serif"/>
            </a:rPr>
            <a:t>Principles of REST</a:t>
          </a:r>
          <a:endParaRPr lang="en-US" dirty="0">
            <a:latin typeface="IBM Plex Serif"/>
          </a:endParaRPr>
        </a:p>
      </dgm:t>
    </dgm:pt>
    <dgm:pt modelId="{F953A758-BE6C-4657-B107-26B876EA2AB3}" type="parTrans" cxnId="{AA0E248A-4058-4640-9CF7-564F2648DF34}">
      <dgm:prSet/>
      <dgm:spPr/>
      <dgm:t>
        <a:bodyPr/>
        <a:lstStyle/>
        <a:p>
          <a:endParaRPr lang="en-US"/>
        </a:p>
      </dgm:t>
    </dgm:pt>
    <dgm:pt modelId="{211D3324-468C-4B89-AB47-89B4FEAE7D3D}" type="sibTrans" cxnId="{AA0E248A-4058-4640-9CF7-564F2648DF34}">
      <dgm:prSet/>
      <dgm:spPr/>
      <dgm:t>
        <a:bodyPr/>
        <a:lstStyle/>
        <a:p>
          <a:endParaRPr lang="en-US"/>
        </a:p>
      </dgm:t>
    </dgm:pt>
    <dgm:pt modelId="{10815BAD-025D-4359-A097-C28743B3F005}">
      <dgm:prSet phldrT="[Text]" custT="1"/>
      <dgm:spPr/>
      <dgm:t>
        <a:bodyPr/>
        <a:lstStyle/>
        <a:p>
          <a:r>
            <a:rPr lang="en-US" sz="2000" dirty="0" smtClean="0">
              <a:latin typeface="IBM Plex Serif"/>
            </a:rPr>
            <a:t>Uniform Interface</a:t>
          </a:r>
          <a:endParaRPr lang="en-US" sz="2000" dirty="0">
            <a:latin typeface="IBM Plex Serif"/>
          </a:endParaRPr>
        </a:p>
      </dgm:t>
    </dgm:pt>
    <dgm:pt modelId="{DCD91245-799B-4D6C-A6B2-4E75C3E5435B}" type="parTrans" cxnId="{49B5D433-9004-4D65-81F0-22888C3DC5C2}">
      <dgm:prSet/>
      <dgm:spPr/>
      <dgm:t>
        <a:bodyPr/>
        <a:lstStyle/>
        <a:p>
          <a:endParaRPr lang="en-US"/>
        </a:p>
      </dgm:t>
    </dgm:pt>
    <dgm:pt modelId="{A00B18E6-BB63-43CE-AE0B-0A544956AA91}" type="sibTrans" cxnId="{49B5D433-9004-4D65-81F0-22888C3DC5C2}">
      <dgm:prSet/>
      <dgm:spPr/>
      <dgm:t>
        <a:bodyPr/>
        <a:lstStyle/>
        <a:p>
          <a:endParaRPr lang="en-US"/>
        </a:p>
      </dgm:t>
    </dgm:pt>
    <dgm:pt modelId="{B204717F-E7A6-4118-A782-CB59964573D0}">
      <dgm:prSet phldrT="[Text]" custT="1"/>
      <dgm:spPr/>
      <dgm:t>
        <a:bodyPr/>
        <a:lstStyle/>
        <a:p>
          <a:r>
            <a:rPr lang="en-US" sz="2000" dirty="0" smtClean="0">
              <a:latin typeface="IBM Plex Serif"/>
            </a:rPr>
            <a:t>Statelessness</a:t>
          </a:r>
          <a:endParaRPr lang="en-US" sz="2000" dirty="0">
            <a:latin typeface="IBM Plex Serif"/>
          </a:endParaRPr>
        </a:p>
      </dgm:t>
    </dgm:pt>
    <dgm:pt modelId="{8311F1EB-B707-48F2-B3BC-C186F07085B4}" type="parTrans" cxnId="{B05F497E-1190-4CFA-A422-1352295ABEE7}">
      <dgm:prSet/>
      <dgm:spPr/>
      <dgm:t>
        <a:bodyPr/>
        <a:lstStyle/>
        <a:p>
          <a:endParaRPr lang="en-US"/>
        </a:p>
      </dgm:t>
    </dgm:pt>
    <dgm:pt modelId="{AA3E4FFE-C463-4E4D-A949-5F4F6EA4919F}" type="sibTrans" cxnId="{B05F497E-1190-4CFA-A422-1352295ABEE7}">
      <dgm:prSet/>
      <dgm:spPr/>
      <dgm:t>
        <a:bodyPr/>
        <a:lstStyle/>
        <a:p>
          <a:endParaRPr lang="en-US"/>
        </a:p>
      </dgm:t>
    </dgm:pt>
    <dgm:pt modelId="{47C36C3A-E057-421D-8128-BD6C70090355}">
      <dgm:prSet phldrT="[Text]" custT="1"/>
      <dgm:spPr/>
      <dgm:t>
        <a:bodyPr/>
        <a:lstStyle/>
        <a:p>
          <a:r>
            <a:rPr lang="en-US" sz="2000" dirty="0" smtClean="0">
              <a:latin typeface="IBM Plex Serif"/>
            </a:rPr>
            <a:t>Layered System</a:t>
          </a:r>
          <a:endParaRPr lang="en-US" sz="2000" dirty="0">
            <a:latin typeface="IBM Plex Serif"/>
          </a:endParaRPr>
        </a:p>
      </dgm:t>
    </dgm:pt>
    <dgm:pt modelId="{0CC898E1-1D07-4C84-BAAA-0B7CD3AB8D76}" type="parTrans" cxnId="{E276C8D1-254D-4EBF-A6DA-2F1921E2F65B}">
      <dgm:prSet/>
      <dgm:spPr/>
      <dgm:t>
        <a:bodyPr/>
        <a:lstStyle/>
        <a:p>
          <a:endParaRPr lang="en-US"/>
        </a:p>
      </dgm:t>
    </dgm:pt>
    <dgm:pt modelId="{6F9980F8-F761-4A01-B23F-A52BAA7967CC}" type="sibTrans" cxnId="{E276C8D1-254D-4EBF-A6DA-2F1921E2F65B}">
      <dgm:prSet/>
      <dgm:spPr/>
      <dgm:t>
        <a:bodyPr/>
        <a:lstStyle/>
        <a:p>
          <a:endParaRPr lang="en-US"/>
        </a:p>
      </dgm:t>
    </dgm:pt>
    <dgm:pt modelId="{CC14B0F5-D148-4759-81E0-D1B0AFC98461}">
      <dgm:prSet phldrT="[Text]" custT="1"/>
      <dgm:spPr/>
      <dgm:t>
        <a:bodyPr/>
        <a:lstStyle/>
        <a:p>
          <a:r>
            <a:rPr lang="en-US" sz="2000" dirty="0" err="1" smtClean="0">
              <a:latin typeface="IBM Plex Serif"/>
            </a:rPr>
            <a:t>Cacheability</a:t>
          </a:r>
          <a:endParaRPr lang="en-US" sz="2000" dirty="0">
            <a:latin typeface="IBM Plex Serif"/>
          </a:endParaRPr>
        </a:p>
      </dgm:t>
    </dgm:pt>
    <dgm:pt modelId="{5E324B64-8B0B-46BD-8847-531EBB84C2FF}" type="parTrans" cxnId="{DCDD7CFE-4E00-46C8-98B0-7A0968F6CE5A}">
      <dgm:prSet/>
      <dgm:spPr/>
      <dgm:t>
        <a:bodyPr/>
        <a:lstStyle/>
        <a:p>
          <a:endParaRPr lang="en-US"/>
        </a:p>
      </dgm:t>
    </dgm:pt>
    <dgm:pt modelId="{7E8D9ECA-56A2-4396-8803-40916929155B}" type="sibTrans" cxnId="{DCDD7CFE-4E00-46C8-98B0-7A0968F6CE5A}">
      <dgm:prSet/>
      <dgm:spPr/>
      <dgm:t>
        <a:bodyPr/>
        <a:lstStyle/>
        <a:p>
          <a:endParaRPr lang="en-US"/>
        </a:p>
      </dgm:t>
    </dgm:pt>
    <dgm:pt modelId="{812179C4-1133-45A9-95F0-6FEEE684791C}">
      <dgm:prSet phldrT="[Text]" custT="1"/>
      <dgm:spPr/>
      <dgm:t>
        <a:bodyPr/>
        <a:lstStyle/>
        <a:p>
          <a:r>
            <a:rPr lang="en-US" sz="2000" dirty="0" smtClean="0">
              <a:latin typeface="IBM Plex Serif"/>
            </a:rPr>
            <a:t>Code on demand</a:t>
          </a:r>
          <a:endParaRPr lang="en-US" sz="2000" dirty="0">
            <a:latin typeface="IBM Plex Serif"/>
          </a:endParaRPr>
        </a:p>
      </dgm:t>
    </dgm:pt>
    <dgm:pt modelId="{58FE8EDB-85CC-4726-BA82-482D3D561E25}" type="parTrans" cxnId="{CDA83278-91D8-46EC-BEF2-95D212A6A090}">
      <dgm:prSet/>
      <dgm:spPr/>
      <dgm:t>
        <a:bodyPr/>
        <a:lstStyle/>
        <a:p>
          <a:endParaRPr lang="en-US"/>
        </a:p>
      </dgm:t>
    </dgm:pt>
    <dgm:pt modelId="{A90FEA28-178D-460E-9893-5C29D48820EA}" type="sibTrans" cxnId="{CDA83278-91D8-46EC-BEF2-95D212A6A090}">
      <dgm:prSet/>
      <dgm:spPr/>
      <dgm:t>
        <a:bodyPr/>
        <a:lstStyle/>
        <a:p>
          <a:endParaRPr lang="en-US"/>
        </a:p>
      </dgm:t>
    </dgm:pt>
    <dgm:pt modelId="{BD83E53B-9A8E-4E9C-9496-53C45F30BFF7}" type="pres">
      <dgm:prSet presAssocID="{1A9F2240-A383-458B-ABCF-A4859F49D22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1E6D8A8-EF36-432E-9707-67BEB7440661}" type="pres">
      <dgm:prSet presAssocID="{8763931A-CD48-409D-BA79-8A40D1B3DA21}" presName="centerShape" presStyleLbl="node0" presStyleIdx="0" presStyleCnt="1" custScaleX="166839" custScaleY="129876"/>
      <dgm:spPr/>
      <dgm:t>
        <a:bodyPr/>
        <a:lstStyle/>
        <a:p>
          <a:endParaRPr lang="en-US"/>
        </a:p>
      </dgm:t>
    </dgm:pt>
    <dgm:pt modelId="{FC1EE854-23AB-45ED-AAC9-67805B33E4D2}" type="pres">
      <dgm:prSet presAssocID="{DCD91245-799B-4D6C-A6B2-4E75C3E5435B}" presName="Name9" presStyleLbl="parChTrans1D2" presStyleIdx="0" presStyleCnt="5"/>
      <dgm:spPr/>
      <dgm:t>
        <a:bodyPr/>
        <a:lstStyle/>
        <a:p>
          <a:endParaRPr lang="en-US"/>
        </a:p>
      </dgm:t>
    </dgm:pt>
    <dgm:pt modelId="{AD48D3D0-9E29-4A3B-9324-68B87CF6F5DD}" type="pres">
      <dgm:prSet presAssocID="{DCD91245-799B-4D6C-A6B2-4E75C3E5435B}" presName="connTx" presStyleLbl="parChTrans1D2" presStyleIdx="0" presStyleCnt="5"/>
      <dgm:spPr/>
      <dgm:t>
        <a:bodyPr/>
        <a:lstStyle/>
        <a:p>
          <a:endParaRPr lang="en-US"/>
        </a:p>
      </dgm:t>
    </dgm:pt>
    <dgm:pt modelId="{5A7B0A45-732D-45A8-9F0F-46DE7F82BB6E}" type="pres">
      <dgm:prSet presAssocID="{10815BAD-025D-4359-A097-C28743B3F005}" presName="node" presStyleLbl="node1" presStyleIdx="0" presStyleCnt="5" custScaleX="126389" custScaleY="108580" custRadScaleRad="100936" custRadScaleInc="-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DB1CF3-865B-4C65-90BF-62F3155AAF46}" type="pres">
      <dgm:prSet presAssocID="{8311F1EB-B707-48F2-B3BC-C186F07085B4}" presName="Name9" presStyleLbl="parChTrans1D2" presStyleIdx="1" presStyleCnt="5"/>
      <dgm:spPr/>
      <dgm:t>
        <a:bodyPr/>
        <a:lstStyle/>
        <a:p>
          <a:endParaRPr lang="en-US"/>
        </a:p>
      </dgm:t>
    </dgm:pt>
    <dgm:pt modelId="{5263C1D1-4C45-4E45-908C-3C3A93FF8C22}" type="pres">
      <dgm:prSet presAssocID="{8311F1EB-B707-48F2-B3BC-C186F07085B4}" presName="connTx" presStyleLbl="parChTrans1D2" presStyleIdx="1" presStyleCnt="5"/>
      <dgm:spPr/>
      <dgm:t>
        <a:bodyPr/>
        <a:lstStyle/>
        <a:p>
          <a:endParaRPr lang="en-US"/>
        </a:p>
      </dgm:t>
    </dgm:pt>
    <dgm:pt modelId="{6CE0A52C-11B0-44F6-9874-98BD120E4603}" type="pres">
      <dgm:prSet presAssocID="{B204717F-E7A6-4118-A782-CB59964573D0}" presName="node" presStyleLbl="node1" presStyleIdx="1" presStyleCnt="5" custScaleX="133562" custScaleY="113061" custRadScaleRad="123937" custRadScaleInc="-64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E4EB81-0886-41C9-B5CC-BCFC10F072E9}" type="pres">
      <dgm:prSet presAssocID="{0CC898E1-1D07-4C84-BAAA-0B7CD3AB8D76}" presName="Name9" presStyleLbl="parChTrans1D2" presStyleIdx="2" presStyleCnt="5"/>
      <dgm:spPr/>
      <dgm:t>
        <a:bodyPr/>
        <a:lstStyle/>
        <a:p>
          <a:endParaRPr lang="en-US"/>
        </a:p>
      </dgm:t>
    </dgm:pt>
    <dgm:pt modelId="{66CBC2D1-59DD-401C-912F-8983F719CDA5}" type="pres">
      <dgm:prSet presAssocID="{0CC898E1-1D07-4C84-BAAA-0B7CD3AB8D76}" presName="connTx" presStyleLbl="parChTrans1D2" presStyleIdx="2" presStyleCnt="5"/>
      <dgm:spPr/>
      <dgm:t>
        <a:bodyPr/>
        <a:lstStyle/>
        <a:p>
          <a:endParaRPr lang="en-US"/>
        </a:p>
      </dgm:t>
    </dgm:pt>
    <dgm:pt modelId="{0BA9B0F3-38BE-40AF-8B93-BBBB8F1213E0}" type="pres">
      <dgm:prSet presAssocID="{47C36C3A-E057-421D-8128-BD6C70090355}" presName="node" presStyleLbl="node1" presStyleIdx="2" presStyleCnt="5" custScaleX="127085" custRadScaleRad="110345" custRadScaleInc="-142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71690B-38D9-45B4-9E75-51E560AE6507}" type="pres">
      <dgm:prSet presAssocID="{5E324B64-8B0B-46BD-8847-531EBB84C2FF}" presName="Name9" presStyleLbl="parChTrans1D2" presStyleIdx="3" presStyleCnt="5"/>
      <dgm:spPr/>
      <dgm:t>
        <a:bodyPr/>
        <a:lstStyle/>
        <a:p>
          <a:endParaRPr lang="en-US"/>
        </a:p>
      </dgm:t>
    </dgm:pt>
    <dgm:pt modelId="{CD7FD72B-B6DE-45F6-AA97-17B690D89596}" type="pres">
      <dgm:prSet presAssocID="{5E324B64-8B0B-46BD-8847-531EBB84C2FF}" presName="connTx" presStyleLbl="parChTrans1D2" presStyleIdx="3" presStyleCnt="5"/>
      <dgm:spPr/>
      <dgm:t>
        <a:bodyPr/>
        <a:lstStyle/>
        <a:p>
          <a:endParaRPr lang="en-US"/>
        </a:p>
      </dgm:t>
    </dgm:pt>
    <dgm:pt modelId="{3DC3BAC0-5BCE-4D09-9014-C8F2046F81B7}" type="pres">
      <dgm:prSet presAssocID="{CC14B0F5-D148-4759-81E0-D1B0AFC98461}" presName="node" presStyleLbl="node1" presStyleIdx="3" presStyleCnt="5" custScaleX="119219" custRadScaleRad="117892" custRadScaleInc="-7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FADEA2-9101-4114-A570-137AB2940218}" type="pres">
      <dgm:prSet presAssocID="{58FE8EDB-85CC-4726-BA82-482D3D561E25}" presName="Name9" presStyleLbl="parChTrans1D2" presStyleIdx="4" presStyleCnt="5"/>
      <dgm:spPr/>
      <dgm:t>
        <a:bodyPr/>
        <a:lstStyle/>
        <a:p>
          <a:endParaRPr lang="en-US"/>
        </a:p>
      </dgm:t>
    </dgm:pt>
    <dgm:pt modelId="{D2B90571-6079-4F3D-9BAE-C8618F09BA58}" type="pres">
      <dgm:prSet presAssocID="{58FE8EDB-85CC-4726-BA82-482D3D561E25}" presName="connTx" presStyleLbl="parChTrans1D2" presStyleIdx="4" presStyleCnt="5"/>
      <dgm:spPr/>
      <dgm:t>
        <a:bodyPr/>
        <a:lstStyle/>
        <a:p>
          <a:endParaRPr lang="en-US"/>
        </a:p>
      </dgm:t>
    </dgm:pt>
    <dgm:pt modelId="{7EDCB893-53B7-4C87-A3CE-883F3A9B3D35}" type="pres">
      <dgm:prSet presAssocID="{812179C4-1133-45A9-95F0-6FEEE684791C}" presName="node" presStyleLbl="node1" presStyleIdx="4" presStyleCnt="5" custScaleX="124438" custRadScaleRad="124009" custRadScaleInc="7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5F497E-1190-4CFA-A422-1352295ABEE7}" srcId="{8763931A-CD48-409D-BA79-8A40D1B3DA21}" destId="{B204717F-E7A6-4118-A782-CB59964573D0}" srcOrd="1" destOrd="0" parTransId="{8311F1EB-B707-48F2-B3BC-C186F07085B4}" sibTransId="{AA3E4FFE-C463-4E4D-A949-5F4F6EA4919F}"/>
    <dgm:cxn modelId="{B85E48E2-74BF-4825-B510-67E9EF216364}" type="presOf" srcId="{B204717F-E7A6-4118-A782-CB59964573D0}" destId="{6CE0A52C-11B0-44F6-9874-98BD120E4603}" srcOrd="0" destOrd="0" presId="urn:microsoft.com/office/officeart/2005/8/layout/radial1"/>
    <dgm:cxn modelId="{1D8B3394-F1EA-44B1-839B-5EB86FA83166}" type="presOf" srcId="{DCD91245-799B-4D6C-A6B2-4E75C3E5435B}" destId="{AD48D3D0-9E29-4A3B-9324-68B87CF6F5DD}" srcOrd="1" destOrd="0" presId="urn:microsoft.com/office/officeart/2005/8/layout/radial1"/>
    <dgm:cxn modelId="{AA0E248A-4058-4640-9CF7-564F2648DF34}" srcId="{1A9F2240-A383-458B-ABCF-A4859F49D224}" destId="{8763931A-CD48-409D-BA79-8A40D1B3DA21}" srcOrd="0" destOrd="0" parTransId="{F953A758-BE6C-4657-B107-26B876EA2AB3}" sibTransId="{211D3324-468C-4B89-AB47-89B4FEAE7D3D}"/>
    <dgm:cxn modelId="{F2B96C41-11DB-44C2-BD25-B3DB9E2B6AD4}" type="presOf" srcId="{DCD91245-799B-4D6C-A6B2-4E75C3E5435B}" destId="{FC1EE854-23AB-45ED-AAC9-67805B33E4D2}" srcOrd="0" destOrd="0" presId="urn:microsoft.com/office/officeart/2005/8/layout/radial1"/>
    <dgm:cxn modelId="{C6704B85-53D9-48D2-80E9-C7FA12ED10B6}" type="presOf" srcId="{1A9F2240-A383-458B-ABCF-A4859F49D224}" destId="{BD83E53B-9A8E-4E9C-9496-53C45F30BFF7}" srcOrd="0" destOrd="0" presId="urn:microsoft.com/office/officeart/2005/8/layout/radial1"/>
    <dgm:cxn modelId="{12C0518E-7DAA-4660-A42F-8597D0EA3D0A}" type="presOf" srcId="{58FE8EDB-85CC-4726-BA82-482D3D561E25}" destId="{82FADEA2-9101-4114-A570-137AB2940218}" srcOrd="0" destOrd="0" presId="urn:microsoft.com/office/officeart/2005/8/layout/radial1"/>
    <dgm:cxn modelId="{B98FA2EA-82BA-412D-8648-483A0DEA0A9C}" type="presOf" srcId="{5E324B64-8B0B-46BD-8847-531EBB84C2FF}" destId="{CD7FD72B-B6DE-45F6-AA97-17B690D89596}" srcOrd="1" destOrd="0" presId="urn:microsoft.com/office/officeart/2005/8/layout/radial1"/>
    <dgm:cxn modelId="{8F1EDB0F-D356-4086-9B84-834B2FE46D1A}" type="presOf" srcId="{8763931A-CD48-409D-BA79-8A40D1B3DA21}" destId="{31E6D8A8-EF36-432E-9707-67BEB7440661}" srcOrd="0" destOrd="0" presId="urn:microsoft.com/office/officeart/2005/8/layout/radial1"/>
    <dgm:cxn modelId="{C027BBC4-CFB4-4C56-A189-9255F5A830C9}" type="presOf" srcId="{812179C4-1133-45A9-95F0-6FEEE684791C}" destId="{7EDCB893-53B7-4C87-A3CE-883F3A9B3D35}" srcOrd="0" destOrd="0" presId="urn:microsoft.com/office/officeart/2005/8/layout/radial1"/>
    <dgm:cxn modelId="{3560D5FD-E60D-4F89-934B-1574B77F4393}" type="presOf" srcId="{58FE8EDB-85CC-4726-BA82-482D3D561E25}" destId="{D2B90571-6079-4F3D-9BAE-C8618F09BA58}" srcOrd="1" destOrd="0" presId="urn:microsoft.com/office/officeart/2005/8/layout/radial1"/>
    <dgm:cxn modelId="{33969D2D-0884-410D-87B9-A00284B32BE4}" type="presOf" srcId="{8311F1EB-B707-48F2-B3BC-C186F07085B4}" destId="{5263C1D1-4C45-4E45-908C-3C3A93FF8C22}" srcOrd="1" destOrd="0" presId="urn:microsoft.com/office/officeart/2005/8/layout/radial1"/>
    <dgm:cxn modelId="{49B5D433-9004-4D65-81F0-22888C3DC5C2}" srcId="{8763931A-CD48-409D-BA79-8A40D1B3DA21}" destId="{10815BAD-025D-4359-A097-C28743B3F005}" srcOrd="0" destOrd="0" parTransId="{DCD91245-799B-4D6C-A6B2-4E75C3E5435B}" sibTransId="{A00B18E6-BB63-43CE-AE0B-0A544956AA91}"/>
    <dgm:cxn modelId="{494C0112-163B-4623-94A8-762DEF23E30F}" type="presOf" srcId="{CC14B0F5-D148-4759-81E0-D1B0AFC98461}" destId="{3DC3BAC0-5BCE-4D09-9014-C8F2046F81B7}" srcOrd="0" destOrd="0" presId="urn:microsoft.com/office/officeart/2005/8/layout/radial1"/>
    <dgm:cxn modelId="{74381DC8-39F6-415E-91A7-91C2D3CDA205}" type="presOf" srcId="{0CC898E1-1D07-4C84-BAAA-0B7CD3AB8D76}" destId="{66CBC2D1-59DD-401C-912F-8983F719CDA5}" srcOrd="1" destOrd="0" presId="urn:microsoft.com/office/officeart/2005/8/layout/radial1"/>
    <dgm:cxn modelId="{6B67777B-6536-4BA8-9819-B642B736C043}" type="presOf" srcId="{0CC898E1-1D07-4C84-BAAA-0B7CD3AB8D76}" destId="{E0E4EB81-0886-41C9-B5CC-BCFC10F072E9}" srcOrd="0" destOrd="0" presId="urn:microsoft.com/office/officeart/2005/8/layout/radial1"/>
    <dgm:cxn modelId="{E276C8D1-254D-4EBF-A6DA-2F1921E2F65B}" srcId="{8763931A-CD48-409D-BA79-8A40D1B3DA21}" destId="{47C36C3A-E057-421D-8128-BD6C70090355}" srcOrd="2" destOrd="0" parTransId="{0CC898E1-1D07-4C84-BAAA-0B7CD3AB8D76}" sibTransId="{6F9980F8-F761-4A01-B23F-A52BAA7967CC}"/>
    <dgm:cxn modelId="{CDA83278-91D8-46EC-BEF2-95D212A6A090}" srcId="{8763931A-CD48-409D-BA79-8A40D1B3DA21}" destId="{812179C4-1133-45A9-95F0-6FEEE684791C}" srcOrd="4" destOrd="0" parTransId="{58FE8EDB-85CC-4726-BA82-482D3D561E25}" sibTransId="{A90FEA28-178D-460E-9893-5C29D48820EA}"/>
    <dgm:cxn modelId="{DCDD7CFE-4E00-46C8-98B0-7A0968F6CE5A}" srcId="{8763931A-CD48-409D-BA79-8A40D1B3DA21}" destId="{CC14B0F5-D148-4759-81E0-D1B0AFC98461}" srcOrd="3" destOrd="0" parTransId="{5E324B64-8B0B-46BD-8847-531EBB84C2FF}" sibTransId="{7E8D9ECA-56A2-4396-8803-40916929155B}"/>
    <dgm:cxn modelId="{5425C02E-03D8-4980-B04E-9A62DFB10F05}" type="presOf" srcId="{10815BAD-025D-4359-A097-C28743B3F005}" destId="{5A7B0A45-732D-45A8-9F0F-46DE7F82BB6E}" srcOrd="0" destOrd="0" presId="urn:microsoft.com/office/officeart/2005/8/layout/radial1"/>
    <dgm:cxn modelId="{81CA7D85-2C68-40F2-9B12-A75FD5093115}" type="presOf" srcId="{5E324B64-8B0B-46BD-8847-531EBB84C2FF}" destId="{6771690B-38D9-45B4-9E75-51E560AE6507}" srcOrd="0" destOrd="0" presId="urn:microsoft.com/office/officeart/2005/8/layout/radial1"/>
    <dgm:cxn modelId="{97DD4FDF-C0F1-4BD3-B2D0-E6C2CE8DB691}" type="presOf" srcId="{8311F1EB-B707-48F2-B3BC-C186F07085B4}" destId="{A9DB1CF3-865B-4C65-90BF-62F3155AAF46}" srcOrd="0" destOrd="0" presId="urn:microsoft.com/office/officeart/2005/8/layout/radial1"/>
    <dgm:cxn modelId="{1D729794-7344-4961-9920-E225D004F040}" type="presOf" srcId="{47C36C3A-E057-421D-8128-BD6C70090355}" destId="{0BA9B0F3-38BE-40AF-8B93-BBBB8F1213E0}" srcOrd="0" destOrd="0" presId="urn:microsoft.com/office/officeart/2005/8/layout/radial1"/>
    <dgm:cxn modelId="{C08F9DAD-438C-4FCA-981B-630C9F081F84}" type="presParOf" srcId="{BD83E53B-9A8E-4E9C-9496-53C45F30BFF7}" destId="{31E6D8A8-EF36-432E-9707-67BEB7440661}" srcOrd="0" destOrd="0" presId="urn:microsoft.com/office/officeart/2005/8/layout/radial1"/>
    <dgm:cxn modelId="{A98A0770-9858-46D3-908C-476995569CAE}" type="presParOf" srcId="{BD83E53B-9A8E-4E9C-9496-53C45F30BFF7}" destId="{FC1EE854-23AB-45ED-AAC9-67805B33E4D2}" srcOrd="1" destOrd="0" presId="urn:microsoft.com/office/officeart/2005/8/layout/radial1"/>
    <dgm:cxn modelId="{BE463F6C-DB6D-4912-AD7A-56E0A5518332}" type="presParOf" srcId="{FC1EE854-23AB-45ED-AAC9-67805B33E4D2}" destId="{AD48D3D0-9E29-4A3B-9324-68B87CF6F5DD}" srcOrd="0" destOrd="0" presId="urn:microsoft.com/office/officeart/2005/8/layout/radial1"/>
    <dgm:cxn modelId="{0A48F1C1-405F-4237-8024-662E6AF92884}" type="presParOf" srcId="{BD83E53B-9A8E-4E9C-9496-53C45F30BFF7}" destId="{5A7B0A45-732D-45A8-9F0F-46DE7F82BB6E}" srcOrd="2" destOrd="0" presId="urn:microsoft.com/office/officeart/2005/8/layout/radial1"/>
    <dgm:cxn modelId="{ACE18379-9E0C-4050-AAB4-CC5A699F0C52}" type="presParOf" srcId="{BD83E53B-9A8E-4E9C-9496-53C45F30BFF7}" destId="{A9DB1CF3-865B-4C65-90BF-62F3155AAF46}" srcOrd="3" destOrd="0" presId="urn:microsoft.com/office/officeart/2005/8/layout/radial1"/>
    <dgm:cxn modelId="{88BF7FC5-CDAB-4E2D-8CE6-F9904FEF7330}" type="presParOf" srcId="{A9DB1CF3-865B-4C65-90BF-62F3155AAF46}" destId="{5263C1D1-4C45-4E45-908C-3C3A93FF8C22}" srcOrd="0" destOrd="0" presId="urn:microsoft.com/office/officeart/2005/8/layout/radial1"/>
    <dgm:cxn modelId="{281D73D8-B2B7-4AFE-9FAA-57BD1DFCBA60}" type="presParOf" srcId="{BD83E53B-9A8E-4E9C-9496-53C45F30BFF7}" destId="{6CE0A52C-11B0-44F6-9874-98BD120E4603}" srcOrd="4" destOrd="0" presId="urn:microsoft.com/office/officeart/2005/8/layout/radial1"/>
    <dgm:cxn modelId="{5FBD45F3-AF7B-4016-AF41-F155EC3B734B}" type="presParOf" srcId="{BD83E53B-9A8E-4E9C-9496-53C45F30BFF7}" destId="{E0E4EB81-0886-41C9-B5CC-BCFC10F072E9}" srcOrd="5" destOrd="0" presId="urn:microsoft.com/office/officeart/2005/8/layout/radial1"/>
    <dgm:cxn modelId="{73FE370C-4539-41DE-A5AE-C9BD3D2C8420}" type="presParOf" srcId="{E0E4EB81-0886-41C9-B5CC-BCFC10F072E9}" destId="{66CBC2D1-59DD-401C-912F-8983F719CDA5}" srcOrd="0" destOrd="0" presId="urn:microsoft.com/office/officeart/2005/8/layout/radial1"/>
    <dgm:cxn modelId="{80B718F5-A55A-4BCF-9D00-17F6807B064D}" type="presParOf" srcId="{BD83E53B-9A8E-4E9C-9496-53C45F30BFF7}" destId="{0BA9B0F3-38BE-40AF-8B93-BBBB8F1213E0}" srcOrd="6" destOrd="0" presId="urn:microsoft.com/office/officeart/2005/8/layout/radial1"/>
    <dgm:cxn modelId="{9899D9FC-77CE-42AB-B462-48B062787B0B}" type="presParOf" srcId="{BD83E53B-9A8E-4E9C-9496-53C45F30BFF7}" destId="{6771690B-38D9-45B4-9E75-51E560AE6507}" srcOrd="7" destOrd="0" presId="urn:microsoft.com/office/officeart/2005/8/layout/radial1"/>
    <dgm:cxn modelId="{1B161F27-29B2-4E8B-8C88-4460F44768C3}" type="presParOf" srcId="{6771690B-38D9-45B4-9E75-51E560AE6507}" destId="{CD7FD72B-B6DE-45F6-AA97-17B690D89596}" srcOrd="0" destOrd="0" presId="urn:microsoft.com/office/officeart/2005/8/layout/radial1"/>
    <dgm:cxn modelId="{21960F24-C82E-4423-AB8D-56BB2C8CA2E3}" type="presParOf" srcId="{BD83E53B-9A8E-4E9C-9496-53C45F30BFF7}" destId="{3DC3BAC0-5BCE-4D09-9014-C8F2046F81B7}" srcOrd="8" destOrd="0" presId="urn:microsoft.com/office/officeart/2005/8/layout/radial1"/>
    <dgm:cxn modelId="{214D8027-7294-4AB3-8522-6DA2646E62B0}" type="presParOf" srcId="{BD83E53B-9A8E-4E9C-9496-53C45F30BFF7}" destId="{82FADEA2-9101-4114-A570-137AB2940218}" srcOrd="9" destOrd="0" presId="urn:microsoft.com/office/officeart/2005/8/layout/radial1"/>
    <dgm:cxn modelId="{8F26CA6C-4166-4783-ACF5-6F3FAE4F3FD5}" type="presParOf" srcId="{82FADEA2-9101-4114-A570-137AB2940218}" destId="{D2B90571-6079-4F3D-9BAE-C8618F09BA58}" srcOrd="0" destOrd="0" presId="urn:microsoft.com/office/officeart/2005/8/layout/radial1"/>
    <dgm:cxn modelId="{142BFA32-7308-4DC1-B6DE-166071E2CB4A}" type="presParOf" srcId="{BD83E53B-9A8E-4E9C-9496-53C45F30BFF7}" destId="{7EDCB893-53B7-4C87-A3CE-883F3A9B3D35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E6D8A8-EF36-432E-9707-67BEB7440661}">
      <dsp:nvSpPr>
        <dsp:cNvPr id="0" name=""/>
        <dsp:cNvSpPr/>
      </dsp:nvSpPr>
      <dsp:spPr>
        <a:xfrm>
          <a:off x="2684688" y="2124844"/>
          <a:ext cx="2987459" cy="23255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latin typeface="IBM Plex Serif"/>
            </a:rPr>
            <a:t>Principles of REST</a:t>
          </a:r>
          <a:endParaRPr lang="en-US" sz="3600" kern="1200" dirty="0">
            <a:latin typeface="IBM Plex Serif"/>
          </a:endParaRPr>
        </a:p>
      </dsp:txBody>
      <dsp:txXfrm>
        <a:off x="3122191" y="2465419"/>
        <a:ext cx="2112453" cy="1644440"/>
      </dsp:txXfrm>
    </dsp:sp>
    <dsp:sp modelId="{FC1EE854-23AB-45ED-AAC9-67805B33E4D2}">
      <dsp:nvSpPr>
        <dsp:cNvPr id="0" name=""/>
        <dsp:cNvSpPr/>
      </dsp:nvSpPr>
      <dsp:spPr>
        <a:xfrm rot="16198474">
          <a:off x="4079271" y="2007160"/>
          <a:ext cx="197172" cy="38195"/>
        </a:xfrm>
        <a:custGeom>
          <a:avLst/>
          <a:gdLst/>
          <a:ahLst/>
          <a:cxnLst/>
          <a:rect l="0" t="0" r="0" b="0"/>
          <a:pathLst>
            <a:path>
              <a:moveTo>
                <a:pt x="0" y="19097"/>
              </a:moveTo>
              <a:lnTo>
                <a:pt x="197172" y="190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4172928" y="2021328"/>
        <a:ext cx="9858" cy="9858"/>
      </dsp:txXfrm>
    </dsp:sp>
    <dsp:sp modelId="{5A7B0A45-732D-45A8-9F0F-46DE7F82BB6E}">
      <dsp:nvSpPr>
        <dsp:cNvPr id="0" name=""/>
        <dsp:cNvSpPr/>
      </dsp:nvSpPr>
      <dsp:spPr>
        <a:xfrm>
          <a:off x="3045806" y="-16587"/>
          <a:ext cx="2263151" cy="19442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IBM Plex Serif"/>
            </a:rPr>
            <a:t>Uniform Interface</a:t>
          </a:r>
          <a:endParaRPr lang="en-US" sz="2000" kern="1200" dirty="0">
            <a:latin typeface="IBM Plex Serif"/>
          </a:endParaRPr>
        </a:p>
      </dsp:txBody>
      <dsp:txXfrm>
        <a:off x="3377237" y="268143"/>
        <a:ext cx="1600289" cy="1374799"/>
      </dsp:txXfrm>
    </dsp:sp>
    <dsp:sp modelId="{A9DB1CF3-865B-4C65-90BF-62F3155AAF46}">
      <dsp:nvSpPr>
        <dsp:cNvPr id="0" name=""/>
        <dsp:cNvSpPr/>
      </dsp:nvSpPr>
      <dsp:spPr>
        <a:xfrm rot="20381544">
          <a:off x="5518656" y="2720099"/>
          <a:ext cx="283578" cy="38195"/>
        </a:xfrm>
        <a:custGeom>
          <a:avLst/>
          <a:gdLst/>
          <a:ahLst/>
          <a:cxnLst/>
          <a:rect l="0" t="0" r="0" b="0"/>
          <a:pathLst>
            <a:path>
              <a:moveTo>
                <a:pt x="0" y="19097"/>
              </a:moveTo>
              <a:lnTo>
                <a:pt x="283578" y="190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653356" y="2732108"/>
        <a:ext cx="14178" cy="14178"/>
      </dsp:txXfrm>
    </dsp:sp>
    <dsp:sp modelId="{6CE0A52C-11B0-44F6-9874-98BD120E4603}">
      <dsp:nvSpPr>
        <dsp:cNvPr id="0" name=""/>
        <dsp:cNvSpPr/>
      </dsp:nvSpPr>
      <dsp:spPr>
        <a:xfrm>
          <a:off x="5693298" y="1272272"/>
          <a:ext cx="2391593" cy="20244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IBM Plex Serif"/>
            </a:rPr>
            <a:t>Statelessness</a:t>
          </a:r>
          <a:endParaRPr lang="en-US" sz="2000" kern="1200" dirty="0">
            <a:latin typeface="IBM Plex Serif"/>
          </a:endParaRPr>
        </a:p>
      </dsp:txBody>
      <dsp:txXfrm>
        <a:off x="6043539" y="1568753"/>
        <a:ext cx="1691111" cy="1431535"/>
      </dsp:txXfrm>
    </dsp:sp>
    <dsp:sp modelId="{E0E4EB81-0886-41C9-B5CC-BCFC10F072E9}">
      <dsp:nvSpPr>
        <dsp:cNvPr id="0" name=""/>
        <dsp:cNvSpPr/>
      </dsp:nvSpPr>
      <dsp:spPr>
        <a:xfrm rot="2886099">
          <a:off x="4988645" y="4322844"/>
          <a:ext cx="271378" cy="38195"/>
        </a:xfrm>
        <a:custGeom>
          <a:avLst/>
          <a:gdLst/>
          <a:ahLst/>
          <a:cxnLst/>
          <a:rect l="0" t="0" r="0" b="0"/>
          <a:pathLst>
            <a:path>
              <a:moveTo>
                <a:pt x="0" y="19097"/>
              </a:moveTo>
              <a:lnTo>
                <a:pt x="271378" y="190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117549" y="4335157"/>
        <a:ext cx="13568" cy="13568"/>
      </dsp:txXfrm>
    </dsp:sp>
    <dsp:sp modelId="{0BA9B0F3-38BE-40AF-8B93-BBBB8F1213E0}">
      <dsp:nvSpPr>
        <dsp:cNvPr id="0" name=""/>
        <dsp:cNvSpPr/>
      </dsp:nvSpPr>
      <dsp:spPr>
        <a:xfrm>
          <a:off x="4733357" y="4279034"/>
          <a:ext cx="2275614" cy="17906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IBM Plex Serif"/>
            </a:rPr>
            <a:t>Layered System</a:t>
          </a:r>
          <a:endParaRPr lang="en-US" sz="2000" kern="1200" dirty="0">
            <a:latin typeface="IBM Plex Serif"/>
          </a:endParaRPr>
        </a:p>
      </dsp:txBody>
      <dsp:txXfrm>
        <a:off x="5066613" y="4541265"/>
        <a:ext cx="1609102" cy="1266161"/>
      </dsp:txXfrm>
    </dsp:sp>
    <dsp:sp modelId="{6771690B-38D9-45B4-9E75-51E560AE6507}">
      <dsp:nvSpPr>
        <dsp:cNvPr id="0" name=""/>
        <dsp:cNvSpPr/>
      </dsp:nvSpPr>
      <dsp:spPr>
        <a:xfrm rot="7824312">
          <a:off x="3149043" y="4332225"/>
          <a:ext cx="247884" cy="38195"/>
        </a:xfrm>
        <a:custGeom>
          <a:avLst/>
          <a:gdLst/>
          <a:ahLst/>
          <a:cxnLst/>
          <a:rect l="0" t="0" r="0" b="0"/>
          <a:pathLst>
            <a:path>
              <a:moveTo>
                <a:pt x="0" y="19097"/>
              </a:moveTo>
              <a:lnTo>
                <a:pt x="247884" y="190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266788" y="4345126"/>
        <a:ext cx="12394" cy="12394"/>
      </dsp:txXfrm>
    </dsp:sp>
    <dsp:sp modelId="{3DC3BAC0-5BCE-4D09-9014-C8F2046F81B7}">
      <dsp:nvSpPr>
        <dsp:cNvPr id="0" name=""/>
        <dsp:cNvSpPr/>
      </dsp:nvSpPr>
      <dsp:spPr>
        <a:xfrm>
          <a:off x="1505027" y="4279034"/>
          <a:ext cx="2134764" cy="17906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latin typeface="IBM Plex Serif"/>
            </a:rPr>
            <a:t>Cacheability</a:t>
          </a:r>
          <a:endParaRPr lang="en-US" sz="2000" kern="1200" dirty="0">
            <a:latin typeface="IBM Plex Serif"/>
          </a:endParaRPr>
        </a:p>
      </dsp:txBody>
      <dsp:txXfrm>
        <a:off x="1817656" y="4541265"/>
        <a:ext cx="1509506" cy="1266161"/>
      </dsp:txXfrm>
    </dsp:sp>
    <dsp:sp modelId="{82FADEA2-9101-4114-A570-137AB2940218}">
      <dsp:nvSpPr>
        <dsp:cNvPr id="0" name=""/>
        <dsp:cNvSpPr/>
      </dsp:nvSpPr>
      <dsp:spPr>
        <a:xfrm rot="12035174">
          <a:off x="2468355" y="2696999"/>
          <a:ext cx="376774" cy="38195"/>
        </a:xfrm>
        <a:custGeom>
          <a:avLst/>
          <a:gdLst/>
          <a:ahLst/>
          <a:cxnLst/>
          <a:rect l="0" t="0" r="0" b="0"/>
          <a:pathLst>
            <a:path>
              <a:moveTo>
                <a:pt x="0" y="19097"/>
              </a:moveTo>
              <a:lnTo>
                <a:pt x="376774" y="190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647323" y="2706677"/>
        <a:ext cx="18838" cy="18838"/>
      </dsp:txXfrm>
    </dsp:sp>
    <dsp:sp modelId="{7EDCB893-53B7-4C87-A3CE-883F3A9B3D35}">
      <dsp:nvSpPr>
        <dsp:cNvPr id="0" name=""/>
        <dsp:cNvSpPr/>
      </dsp:nvSpPr>
      <dsp:spPr>
        <a:xfrm>
          <a:off x="356970" y="1375448"/>
          <a:ext cx="2228216" cy="17906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IBM Plex Serif"/>
            </a:rPr>
            <a:t>Code on demand</a:t>
          </a:r>
          <a:endParaRPr lang="en-US" sz="2000" kern="1200" dirty="0">
            <a:latin typeface="IBM Plex Serif"/>
          </a:endParaRPr>
        </a:p>
      </dsp:txBody>
      <dsp:txXfrm>
        <a:off x="683285" y="1637679"/>
        <a:ext cx="1575586" cy="12661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lt1"/>
            </a:gs>
            <a:gs pos="19000">
              <a:schemeClr val="lt2"/>
            </a:gs>
            <a:gs pos="100000">
              <a:schemeClr val="lt2"/>
            </a:gs>
          </a:gsLst>
          <a:lin ang="10800025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188715" y="0"/>
            <a:ext cx="3315080" cy="6858000"/>
            <a:chOff x="1511923" y="0"/>
            <a:chExt cx="2486310" cy="5143500"/>
          </a:xfrm>
        </p:grpSpPr>
        <p:sp>
          <p:nvSpPr>
            <p:cNvPr id="11" name="Google Shape;11;p2"/>
            <p:cNvSpPr/>
            <p:nvPr/>
          </p:nvSpPr>
          <p:spPr>
            <a:xfrm flipH="1">
              <a:off x="1894634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6587315" y="0"/>
            <a:ext cx="3101392" cy="6858000"/>
            <a:chOff x="1060873" y="0"/>
            <a:chExt cx="2326044" cy="5143500"/>
          </a:xfrm>
        </p:grpSpPr>
        <p:sp>
          <p:nvSpPr>
            <p:cNvPr id="14" name="Google Shape;14;p2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214313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5171952" y="-867"/>
            <a:ext cx="3784889" cy="6860667"/>
            <a:chOff x="-650" y="-650"/>
            <a:chExt cx="2838667" cy="5145500"/>
          </a:xfrm>
        </p:grpSpPr>
        <p:sp>
          <p:nvSpPr>
            <p:cNvPr id="17" name="Google Shape;17;p2"/>
            <p:cNvSpPr/>
            <p:nvPr/>
          </p:nvSpPr>
          <p:spPr>
            <a:xfrm flipH="1">
              <a:off x="7344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650" y="-650"/>
              <a:ext cx="2492350" cy="5145500"/>
            </a:xfrm>
            <a:custGeom>
              <a:avLst/>
              <a:gdLst/>
              <a:ahLst/>
              <a:cxnLst/>
              <a:rect l="l" t="t" r="r" b="b"/>
              <a:pathLst>
                <a:path w="99694" h="205820" extrusionOk="0">
                  <a:moveTo>
                    <a:pt x="0" y="0"/>
                  </a:moveTo>
                  <a:lnTo>
                    <a:pt x="0" y="205820"/>
                  </a:lnTo>
                  <a:lnTo>
                    <a:pt x="99694" y="205820"/>
                  </a:lnTo>
                  <a:lnTo>
                    <a:pt x="60199" y="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algn="bl" rotWithShape="0">
                <a:schemeClr val="dk1">
                  <a:alpha val="50000"/>
                </a:schemeClr>
              </a:outerShdw>
            </a:effectLst>
          </p:spPr>
        </p:sp>
      </p:grpSp>
      <p:grpSp>
        <p:nvGrpSpPr>
          <p:cNvPr id="19" name="Google Shape;19;p2"/>
          <p:cNvGrpSpPr/>
          <p:nvPr/>
        </p:nvGrpSpPr>
        <p:grpSpPr>
          <a:xfrm>
            <a:off x="-8767" y="-8766"/>
            <a:ext cx="8328173" cy="6871700"/>
            <a:chOff x="-3886187" y="-6575"/>
            <a:chExt cx="6246130" cy="5153775"/>
          </a:xfrm>
        </p:grpSpPr>
        <p:sp>
          <p:nvSpPr>
            <p:cNvPr id="20" name="Google Shape;20;p2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3886187" y="-6575"/>
              <a:ext cx="5936050" cy="5153775"/>
            </a:xfrm>
            <a:custGeom>
              <a:avLst/>
              <a:gdLst/>
              <a:ahLst/>
              <a:cxnLst/>
              <a:rect l="l" t="t" r="r" b="b"/>
              <a:pathLst>
                <a:path w="237442" h="206151" extrusionOk="0">
                  <a:moveTo>
                    <a:pt x="0" y="206151"/>
                  </a:moveTo>
                  <a:lnTo>
                    <a:pt x="0" y="0"/>
                  </a:lnTo>
                  <a:lnTo>
                    <a:pt x="237442" y="0"/>
                  </a:lnTo>
                  <a:lnTo>
                    <a:pt x="198081" y="2060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algn="bl" rotWithShape="0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914400" y="880067"/>
            <a:ext cx="5992400" cy="3020400"/>
          </a:xfrm>
          <a:prstGeom prst="rect">
            <a:avLst/>
          </a:prstGeom>
          <a:effectLst>
            <a:outerShdw blurRad="85725" dist="28575" dir="5400000" algn="bl" rotWithShape="0">
              <a:schemeClr val="accent6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5890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 dark">
    <p:bg>
      <p:bgPr>
        <a:gradFill>
          <a:gsLst>
            <a:gs pos="0">
              <a:srgbClr val="5A667B"/>
            </a:gs>
            <a:gs pos="100000">
              <a:srgbClr val="26282D"/>
            </a:gs>
          </a:gsLst>
          <a:lin ang="10801400" scaled="0"/>
        </a:gra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3"/>
          <p:cNvGrpSpPr/>
          <p:nvPr/>
        </p:nvGrpSpPr>
        <p:grpSpPr>
          <a:xfrm>
            <a:off x="798164" y="-1183"/>
            <a:ext cx="3213480" cy="6858000"/>
            <a:chOff x="1511923" y="0"/>
            <a:chExt cx="2410110" cy="5143500"/>
          </a:xfrm>
        </p:grpSpPr>
        <p:sp>
          <p:nvSpPr>
            <p:cNvPr id="177" name="Google Shape;177;p13"/>
            <p:cNvSpPr/>
            <p:nvPr/>
          </p:nvSpPr>
          <p:spPr>
            <a:xfrm flipH="1">
              <a:off x="1818434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rgbClr val="000000"/>
                </a:gs>
                <a:gs pos="13000">
                  <a:srgbClr val="000000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13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rgbClr val="5A667B"/>
                </a:gs>
                <a:gs pos="33000">
                  <a:srgbClr val="404754"/>
                </a:gs>
                <a:gs pos="100000">
                  <a:srgbClr val="26282D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9" name="Google Shape;179;p13"/>
          <p:cNvGrpSpPr/>
          <p:nvPr/>
        </p:nvGrpSpPr>
        <p:grpSpPr>
          <a:xfrm>
            <a:off x="501564" y="-1183"/>
            <a:ext cx="3101392" cy="6858000"/>
            <a:chOff x="1060873" y="0"/>
            <a:chExt cx="2326044" cy="5143500"/>
          </a:xfrm>
        </p:grpSpPr>
        <p:sp>
          <p:nvSpPr>
            <p:cNvPr id="180" name="Google Shape;180;p13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rgbClr val="5A667B"/>
                </a:gs>
                <a:gs pos="100000">
                  <a:srgbClr val="26282D"/>
                </a:gs>
              </a:gsLst>
              <a:lin ang="5400012" scaled="0"/>
            </a:gradFill>
            <a:ln>
              <a:noFill/>
            </a:ln>
            <a:effectLst>
              <a:outerShdw blurRad="214313" algn="bl" rotWithShape="0">
                <a:srgbClr val="000000">
                  <a:alpha val="6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2" name="Google Shape;182;p13"/>
          <p:cNvGrpSpPr/>
          <p:nvPr/>
        </p:nvGrpSpPr>
        <p:grpSpPr>
          <a:xfrm>
            <a:off x="1" y="-1182"/>
            <a:ext cx="3175889" cy="6859900"/>
            <a:chOff x="456100" y="0"/>
            <a:chExt cx="2381917" cy="5144925"/>
          </a:xfrm>
        </p:grpSpPr>
        <p:sp>
          <p:nvSpPr>
            <p:cNvPr id="183" name="Google Shape;183;p13"/>
            <p:cNvSpPr/>
            <p:nvPr/>
          </p:nvSpPr>
          <p:spPr>
            <a:xfrm flipH="1">
              <a:off x="7344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rgbClr val="000000"/>
                </a:gs>
                <a:gs pos="13000">
                  <a:srgbClr val="000000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456100" y="0"/>
              <a:ext cx="2035600" cy="5144925"/>
            </a:xfrm>
            <a:custGeom>
              <a:avLst/>
              <a:gdLst/>
              <a:ahLst/>
              <a:cxnLst/>
              <a:rect l="l" t="t" r="r" b="b"/>
              <a:pathLst>
                <a:path w="81424" h="205797" extrusionOk="0">
                  <a:moveTo>
                    <a:pt x="72" y="0"/>
                  </a:moveTo>
                  <a:lnTo>
                    <a:pt x="0" y="205797"/>
                  </a:lnTo>
                  <a:lnTo>
                    <a:pt x="81424" y="205794"/>
                  </a:lnTo>
                  <a:lnTo>
                    <a:pt x="4192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algn="bl" rotWithShape="0">
                <a:schemeClr val="dk1">
                  <a:alpha val="71000"/>
                </a:schemeClr>
              </a:outerShdw>
            </a:effectLst>
          </p:spPr>
        </p:sp>
      </p:grpSp>
      <p:grpSp>
        <p:nvGrpSpPr>
          <p:cNvPr id="185" name="Google Shape;185;p13"/>
          <p:cNvGrpSpPr/>
          <p:nvPr/>
        </p:nvGrpSpPr>
        <p:grpSpPr>
          <a:xfrm>
            <a:off x="0" y="-1182"/>
            <a:ext cx="2843256" cy="6860367"/>
            <a:chOff x="227500" y="0"/>
            <a:chExt cx="2132442" cy="5145275"/>
          </a:xfrm>
        </p:grpSpPr>
        <p:sp>
          <p:nvSpPr>
            <p:cNvPr id="186" name="Google Shape;186;p13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227500" y="0"/>
              <a:ext cx="1825925" cy="5145275"/>
            </a:xfrm>
            <a:custGeom>
              <a:avLst/>
              <a:gdLst/>
              <a:ahLst/>
              <a:cxnLst/>
              <a:rect l="l" t="t" r="r" b="b"/>
              <a:pathLst>
                <a:path w="73037" h="205811" extrusionOk="0">
                  <a:moveTo>
                    <a:pt x="0" y="205797"/>
                  </a:moveTo>
                  <a:lnTo>
                    <a:pt x="44" y="0"/>
                  </a:lnTo>
                  <a:lnTo>
                    <a:pt x="73037" y="0"/>
                  </a:lnTo>
                  <a:lnTo>
                    <a:pt x="33572" y="2058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algn="bl" rotWithShape="0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188" name="Google Shape;188;p13"/>
          <p:cNvSpPr txBox="1">
            <a:spLocks noGrp="1"/>
          </p:cNvSpPr>
          <p:nvPr>
            <p:ph type="sldNum" idx="12"/>
          </p:nvPr>
        </p:nvSpPr>
        <p:spPr>
          <a:xfrm>
            <a:off x="304800" y="6291472"/>
            <a:ext cx="493200" cy="33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FCF4C0E6-2AC1-489F-B9B8-32F8BF0F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2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chemeClr val="lt1"/>
            </a:gs>
            <a:gs pos="19000">
              <a:schemeClr val="lt2"/>
            </a:gs>
            <a:gs pos="100000">
              <a:schemeClr val="lt2"/>
            </a:gs>
          </a:gsLst>
          <a:lin ang="10800025" scaled="0"/>
        </a:gra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4"/>
          <p:cNvGrpSpPr/>
          <p:nvPr/>
        </p:nvGrpSpPr>
        <p:grpSpPr>
          <a:xfrm>
            <a:off x="7188715" y="0"/>
            <a:ext cx="3315080" cy="6858000"/>
            <a:chOff x="1511923" y="0"/>
            <a:chExt cx="2486310" cy="5143500"/>
          </a:xfrm>
        </p:grpSpPr>
        <p:sp>
          <p:nvSpPr>
            <p:cNvPr id="40" name="Google Shape;40;p4"/>
            <p:cNvSpPr/>
            <p:nvPr/>
          </p:nvSpPr>
          <p:spPr>
            <a:xfrm flipH="1">
              <a:off x="1894634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4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2" name="Google Shape;42;p4"/>
          <p:cNvGrpSpPr/>
          <p:nvPr/>
        </p:nvGrpSpPr>
        <p:grpSpPr>
          <a:xfrm>
            <a:off x="6587315" y="0"/>
            <a:ext cx="3101392" cy="6858000"/>
            <a:chOff x="1060873" y="0"/>
            <a:chExt cx="2326044" cy="5143500"/>
          </a:xfrm>
        </p:grpSpPr>
        <p:sp>
          <p:nvSpPr>
            <p:cNvPr id="43" name="Google Shape;43;p4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214313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5" name="Google Shape;45;p4"/>
          <p:cNvGrpSpPr/>
          <p:nvPr/>
        </p:nvGrpSpPr>
        <p:grpSpPr>
          <a:xfrm>
            <a:off x="5171952" y="-867"/>
            <a:ext cx="3784889" cy="6860667"/>
            <a:chOff x="-650" y="-650"/>
            <a:chExt cx="2838667" cy="5145500"/>
          </a:xfrm>
        </p:grpSpPr>
        <p:sp>
          <p:nvSpPr>
            <p:cNvPr id="46" name="Google Shape;46;p4"/>
            <p:cNvSpPr/>
            <p:nvPr/>
          </p:nvSpPr>
          <p:spPr>
            <a:xfrm flipH="1">
              <a:off x="7344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-650" y="-650"/>
              <a:ext cx="2492350" cy="5145500"/>
            </a:xfrm>
            <a:custGeom>
              <a:avLst/>
              <a:gdLst/>
              <a:ahLst/>
              <a:cxnLst/>
              <a:rect l="l" t="t" r="r" b="b"/>
              <a:pathLst>
                <a:path w="99694" h="205820" extrusionOk="0">
                  <a:moveTo>
                    <a:pt x="0" y="0"/>
                  </a:moveTo>
                  <a:lnTo>
                    <a:pt x="0" y="205820"/>
                  </a:lnTo>
                  <a:lnTo>
                    <a:pt x="99694" y="205820"/>
                  </a:lnTo>
                  <a:lnTo>
                    <a:pt x="60199" y="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algn="bl" rotWithShape="0">
                <a:schemeClr val="dk1">
                  <a:alpha val="50000"/>
                </a:schemeClr>
              </a:outerShdw>
            </a:effectLst>
          </p:spPr>
        </p:sp>
      </p:grpSp>
      <p:grpSp>
        <p:nvGrpSpPr>
          <p:cNvPr id="48" name="Google Shape;48;p4"/>
          <p:cNvGrpSpPr/>
          <p:nvPr/>
        </p:nvGrpSpPr>
        <p:grpSpPr>
          <a:xfrm>
            <a:off x="-8767" y="-8766"/>
            <a:ext cx="8328173" cy="6871700"/>
            <a:chOff x="-3886187" y="-6575"/>
            <a:chExt cx="6246130" cy="5153775"/>
          </a:xfrm>
        </p:grpSpPr>
        <p:sp>
          <p:nvSpPr>
            <p:cNvPr id="49" name="Google Shape;49;p4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-3886187" y="-6575"/>
              <a:ext cx="5936050" cy="5153775"/>
            </a:xfrm>
            <a:custGeom>
              <a:avLst/>
              <a:gdLst/>
              <a:ahLst/>
              <a:cxnLst/>
              <a:rect l="l" t="t" r="r" b="b"/>
              <a:pathLst>
                <a:path w="237442" h="206151" extrusionOk="0">
                  <a:moveTo>
                    <a:pt x="0" y="206151"/>
                  </a:moveTo>
                  <a:lnTo>
                    <a:pt x="0" y="0"/>
                  </a:lnTo>
                  <a:lnTo>
                    <a:pt x="237442" y="0"/>
                  </a:lnTo>
                  <a:lnTo>
                    <a:pt x="198081" y="2060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algn="bl" rotWithShape="0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1215667" y="857700"/>
            <a:ext cx="5507200" cy="513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75719" rtl="0">
              <a:spcBef>
                <a:spcPts val="0"/>
              </a:spcBef>
              <a:spcAft>
                <a:spcPts val="0"/>
              </a:spcAft>
              <a:buSzPts val="3200"/>
              <a:buFont typeface="IBM Plex Serif"/>
              <a:buChar char="▸"/>
              <a:defRPr sz="4267" b="1" i="1"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marL="1219170" lvl="1" indent="-575719" rtl="0">
              <a:spcBef>
                <a:spcPts val="800"/>
              </a:spcBef>
              <a:spcAft>
                <a:spcPts val="0"/>
              </a:spcAft>
              <a:buSzPts val="3200"/>
              <a:buFont typeface="IBM Plex Serif"/>
              <a:buChar char="▹"/>
              <a:defRPr sz="4267" b="1" i="1"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marL="1828754" lvl="2" indent="-575719" rtl="0">
              <a:spcBef>
                <a:spcPts val="800"/>
              </a:spcBef>
              <a:spcAft>
                <a:spcPts val="0"/>
              </a:spcAft>
              <a:buSzPts val="3200"/>
              <a:buFont typeface="IBM Plex Serif"/>
              <a:buChar char="■"/>
              <a:defRPr sz="4267" b="1" i="1"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marL="2438339" lvl="3" indent="-575719" rtl="0">
              <a:spcBef>
                <a:spcPts val="800"/>
              </a:spcBef>
              <a:spcAft>
                <a:spcPts val="0"/>
              </a:spcAft>
              <a:buSzPts val="3200"/>
              <a:buFont typeface="IBM Plex Serif"/>
              <a:buChar char="●"/>
              <a:defRPr sz="4267" b="1" i="1"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marL="3047924" lvl="4" indent="-575719" rtl="0">
              <a:spcBef>
                <a:spcPts val="800"/>
              </a:spcBef>
              <a:spcAft>
                <a:spcPts val="0"/>
              </a:spcAft>
              <a:buSzPts val="3200"/>
              <a:buFont typeface="IBM Plex Serif"/>
              <a:buChar char="○"/>
              <a:defRPr sz="4267" b="1" i="1"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marL="3657509" lvl="5" indent="-575719" rtl="0">
              <a:spcBef>
                <a:spcPts val="800"/>
              </a:spcBef>
              <a:spcAft>
                <a:spcPts val="0"/>
              </a:spcAft>
              <a:buSzPts val="3200"/>
              <a:buFont typeface="IBM Plex Serif"/>
              <a:buChar char="■"/>
              <a:defRPr sz="4267" b="1" i="1"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marL="4267093" lvl="6" indent="-575719" rtl="0">
              <a:spcBef>
                <a:spcPts val="800"/>
              </a:spcBef>
              <a:spcAft>
                <a:spcPts val="0"/>
              </a:spcAft>
              <a:buSzPts val="3200"/>
              <a:buFont typeface="IBM Plex Serif"/>
              <a:buChar char="●"/>
              <a:defRPr sz="4267" b="1" i="1"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marL="4876678" lvl="7" indent="-575719" rtl="0">
              <a:spcBef>
                <a:spcPts val="800"/>
              </a:spcBef>
              <a:spcAft>
                <a:spcPts val="0"/>
              </a:spcAft>
              <a:buSzPts val="3200"/>
              <a:buFont typeface="IBM Plex Serif"/>
              <a:buChar char="○"/>
              <a:defRPr sz="4267" b="1" i="1"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marL="5486263" lvl="8" indent="-575719" rtl="0">
              <a:spcBef>
                <a:spcPts val="800"/>
              </a:spcBef>
              <a:spcAft>
                <a:spcPts val="800"/>
              </a:spcAft>
              <a:buSzPts val="3200"/>
              <a:buFont typeface="IBM Plex Serif"/>
              <a:buChar char="■"/>
              <a:defRPr sz="4267" b="1" i="1"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2" name="Google Shape;52;p4"/>
          <p:cNvSpPr txBox="1"/>
          <p:nvPr/>
        </p:nvSpPr>
        <p:spPr>
          <a:xfrm>
            <a:off x="396013" y="446696"/>
            <a:ext cx="899600" cy="871600"/>
          </a:xfrm>
          <a:prstGeom prst="rect">
            <a:avLst/>
          </a:prstGeom>
          <a:noFill/>
          <a:ln>
            <a:noFill/>
          </a:ln>
          <a:effectLst>
            <a:outerShdw blurRad="100013" dist="38100" dir="5400000" algn="bl" rotWithShape="0">
              <a:schemeClr val="accent6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“</a:t>
            </a:r>
            <a:endParaRPr sz="9600"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304800" y="6291472"/>
            <a:ext cx="493200" cy="33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FCF4C0E6-2AC1-489F-B9B8-32F8BF0F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94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over color">
  <p:cSld name="Title + 1 column over color">
    <p:bg>
      <p:bgPr>
        <a:gradFill>
          <a:gsLst>
            <a:gs pos="0">
              <a:schemeClr val="lt1"/>
            </a:gs>
            <a:gs pos="18000">
              <a:schemeClr val="lt1"/>
            </a:gs>
            <a:gs pos="39000">
              <a:schemeClr val="lt2"/>
            </a:gs>
            <a:gs pos="100000">
              <a:schemeClr val="lt2"/>
            </a:gs>
          </a:gsLst>
          <a:lin ang="10800025" scaled="0"/>
        </a:gra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/>
          <p:nvPr/>
        </p:nvSpPr>
        <p:spPr>
          <a:xfrm flipH="1">
            <a:off x="5464731" y="0"/>
            <a:ext cx="2804800" cy="6858000"/>
          </a:xfrm>
          <a:prstGeom prst="parallelogram">
            <a:avLst>
              <a:gd name="adj" fmla="val 46349"/>
            </a:avLst>
          </a:prstGeom>
          <a:gradFill>
            <a:gsLst>
              <a:gs pos="0">
                <a:schemeClr val="lt1"/>
              </a:gs>
              <a:gs pos="76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" name="Google Shape;72;p6"/>
          <p:cNvSpPr/>
          <p:nvPr/>
        </p:nvSpPr>
        <p:spPr>
          <a:xfrm>
            <a:off x="4863331" y="0"/>
            <a:ext cx="2804800" cy="6858000"/>
          </a:xfrm>
          <a:prstGeom prst="parallelogram">
            <a:avLst>
              <a:gd name="adj" fmla="val 46349"/>
            </a:avLst>
          </a:prstGeom>
          <a:gradFill>
            <a:gsLst>
              <a:gs pos="0">
                <a:schemeClr val="lt1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3" name="Google Shape;73;p6"/>
          <p:cNvGrpSpPr/>
          <p:nvPr/>
        </p:nvGrpSpPr>
        <p:grpSpPr>
          <a:xfrm>
            <a:off x="3447968" y="-867"/>
            <a:ext cx="3784889" cy="6860667"/>
            <a:chOff x="-650" y="-650"/>
            <a:chExt cx="2838667" cy="5145500"/>
          </a:xfrm>
        </p:grpSpPr>
        <p:sp>
          <p:nvSpPr>
            <p:cNvPr id="74" name="Google Shape;74;p6"/>
            <p:cNvSpPr/>
            <p:nvPr/>
          </p:nvSpPr>
          <p:spPr>
            <a:xfrm flipH="1">
              <a:off x="7344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-650" y="-650"/>
              <a:ext cx="2492350" cy="5145500"/>
            </a:xfrm>
            <a:custGeom>
              <a:avLst/>
              <a:gdLst/>
              <a:ahLst/>
              <a:cxnLst/>
              <a:rect l="l" t="t" r="r" b="b"/>
              <a:pathLst>
                <a:path w="99694" h="205820" extrusionOk="0">
                  <a:moveTo>
                    <a:pt x="0" y="0"/>
                  </a:moveTo>
                  <a:lnTo>
                    <a:pt x="0" y="205820"/>
                  </a:lnTo>
                  <a:lnTo>
                    <a:pt x="99694" y="205820"/>
                  </a:lnTo>
                  <a:lnTo>
                    <a:pt x="60199" y="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algn="bl" rotWithShape="0">
                <a:schemeClr val="dk1">
                  <a:alpha val="50000"/>
                </a:schemeClr>
              </a:outerShdw>
            </a:effectLst>
          </p:spPr>
        </p:sp>
      </p:grpSp>
      <p:grpSp>
        <p:nvGrpSpPr>
          <p:cNvPr id="76" name="Google Shape;76;p6"/>
          <p:cNvGrpSpPr/>
          <p:nvPr/>
        </p:nvGrpSpPr>
        <p:grpSpPr>
          <a:xfrm>
            <a:off x="1" y="-8766"/>
            <a:ext cx="6595423" cy="6871700"/>
            <a:chOff x="-2586625" y="-6575"/>
            <a:chExt cx="4946567" cy="5153775"/>
          </a:xfrm>
        </p:grpSpPr>
        <p:sp>
          <p:nvSpPr>
            <p:cNvPr id="77" name="Google Shape;77;p6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6"/>
            <p:cNvSpPr/>
            <p:nvPr/>
          </p:nvSpPr>
          <p:spPr>
            <a:xfrm>
              <a:off x="-2586625" y="-6575"/>
              <a:ext cx="4640050" cy="5153775"/>
            </a:xfrm>
            <a:custGeom>
              <a:avLst/>
              <a:gdLst/>
              <a:ahLst/>
              <a:cxnLst/>
              <a:rect l="l" t="t" r="r" b="b"/>
              <a:pathLst>
                <a:path w="185602" h="206151" extrusionOk="0">
                  <a:moveTo>
                    <a:pt x="263" y="206151"/>
                  </a:moveTo>
                  <a:lnTo>
                    <a:pt x="0" y="0"/>
                  </a:lnTo>
                  <a:lnTo>
                    <a:pt x="185602" y="263"/>
                  </a:lnTo>
                  <a:lnTo>
                    <a:pt x="146098" y="2060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algn="bl" rotWithShape="0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79" name="Google Shape;79;p6"/>
          <p:cNvSpPr txBox="1">
            <a:spLocks noGrp="1"/>
          </p:cNvSpPr>
          <p:nvPr>
            <p:ph type="title"/>
          </p:nvPr>
        </p:nvSpPr>
        <p:spPr>
          <a:xfrm>
            <a:off x="679133" y="1114667"/>
            <a:ext cx="4246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0" name="Google Shape;80;p6"/>
          <p:cNvSpPr txBox="1">
            <a:spLocks noGrp="1"/>
          </p:cNvSpPr>
          <p:nvPr>
            <p:ph type="body" idx="1"/>
          </p:nvPr>
        </p:nvSpPr>
        <p:spPr>
          <a:xfrm>
            <a:off x="679133" y="2008467"/>
            <a:ext cx="4246800" cy="381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91054" rtl="0">
              <a:spcBef>
                <a:spcPts val="0"/>
              </a:spcBef>
              <a:spcAft>
                <a:spcPts val="0"/>
              </a:spcAft>
              <a:buSzPts val="2200"/>
              <a:buChar char="▸"/>
              <a:defRPr sz="2933"/>
            </a:lvl1pPr>
            <a:lvl2pPr marL="1219170" lvl="1" indent="-491054" rtl="0">
              <a:spcBef>
                <a:spcPts val="800"/>
              </a:spcBef>
              <a:spcAft>
                <a:spcPts val="0"/>
              </a:spcAft>
              <a:buSzPts val="2200"/>
              <a:buChar char="▹"/>
              <a:defRPr sz="2933"/>
            </a:lvl2pPr>
            <a:lvl3pPr marL="1828754" lvl="2" indent="-491054" rtl="0">
              <a:spcBef>
                <a:spcPts val="800"/>
              </a:spcBef>
              <a:spcAft>
                <a:spcPts val="0"/>
              </a:spcAft>
              <a:buSzPts val="2200"/>
              <a:buChar char="■"/>
              <a:defRPr sz="2933"/>
            </a:lvl3pPr>
            <a:lvl4pPr marL="2438339" lvl="3" indent="-491054" rtl="0">
              <a:spcBef>
                <a:spcPts val="800"/>
              </a:spcBef>
              <a:spcAft>
                <a:spcPts val="0"/>
              </a:spcAft>
              <a:buSzPts val="2200"/>
              <a:buChar char="●"/>
              <a:defRPr sz="2933"/>
            </a:lvl4pPr>
            <a:lvl5pPr marL="3047924" lvl="4" indent="-491054" rtl="0">
              <a:spcBef>
                <a:spcPts val="800"/>
              </a:spcBef>
              <a:spcAft>
                <a:spcPts val="0"/>
              </a:spcAft>
              <a:buSzPts val="2200"/>
              <a:buChar char="○"/>
              <a:defRPr sz="2933"/>
            </a:lvl5pPr>
            <a:lvl6pPr marL="3657509" lvl="5" indent="-491054" rtl="0">
              <a:spcBef>
                <a:spcPts val="800"/>
              </a:spcBef>
              <a:spcAft>
                <a:spcPts val="0"/>
              </a:spcAft>
              <a:buSzPts val="2200"/>
              <a:buChar char="■"/>
              <a:defRPr sz="2933"/>
            </a:lvl6pPr>
            <a:lvl7pPr marL="4267093" lvl="6" indent="-491054" rtl="0">
              <a:spcBef>
                <a:spcPts val="800"/>
              </a:spcBef>
              <a:spcAft>
                <a:spcPts val="0"/>
              </a:spcAft>
              <a:buSzPts val="2200"/>
              <a:buChar char="●"/>
              <a:defRPr sz="2933"/>
            </a:lvl7pPr>
            <a:lvl8pPr marL="4876678" lvl="7" indent="-491054" rtl="0">
              <a:spcBef>
                <a:spcPts val="800"/>
              </a:spcBef>
              <a:spcAft>
                <a:spcPts val="0"/>
              </a:spcAft>
              <a:buSzPts val="2200"/>
              <a:buChar char="○"/>
              <a:defRPr sz="2933"/>
            </a:lvl8pPr>
            <a:lvl9pPr marL="5486263" lvl="8" indent="-491054" rtl="0">
              <a:spcBef>
                <a:spcPts val="800"/>
              </a:spcBef>
              <a:spcAft>
                <a:spcPts val="800"/>
              </a:spcAft>
              <a:buSzPts val="2200"/>
              <a:buChar char="■"/>
              <a:defRPr sz="29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1" name="Google Shape;81;p6"/>
          <p:cNvSpPr txBox="1">
            <a:spLocks noGrp="1"/>
          </p:cNvSpPr>
          <p:nvPr>
            <p:ph type="sldNum" idx="12"/>
          </p:nvPr>
        </p:nvSpPr>
        <p:spPr>
          <a:xfrm>
            <a:off x="304800" y="6291472"/>
            <a:ext cx="493200" cy="33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FCF4C0E6-2AC1-489F-B9B8-32F8BF0F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74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7"/>
          <p:cNvGrpSpPr/>
          <p:nvPr/>
        </p:nvGrpSpPr>
        <p:grpSpPr>
          <a:xfrm>
            <a:off x="798164" y="0"/>
            <a:ext cx="3315080" cy="6858000"/>
            <a:chOff x="1511923" y="0"/>
            <a:chExt cx="2486310" cy="5143500"/>
          </a:xfrm>
        </p:grpSpPr>
        <p:sp>
          <p:nvSpPr>
            <p:cNvPr id="84" name="Google Shape;84;p7"/>
            <p:cNvSpPr/>
            <p:nvPr/>
          </p:nvSpPr>
          <p:spPr>
            <a:xfrm flipH="1">
              <a:off x="1894634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7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6" name="Google Shape;86;p7"/>
          <p:cNvGrpSpPr/>
          <p:nvPr/>
        </p:nvGrpSpPr>
        <p:grpSpPr>
          <a:xfrm>
            <a:off x="501564" y="0"/>
            <a:ext cx="3101392" cy="6858000"/>
            <a:chOff x="1060873" y="0"/>
            <a:chExt cx="2326044" cy="5143500"/>
          </a:xfrm>
        </p:grpSpPr>
        <p:sp>
          <p:nvSpPr>
            <p:cNvPr id="87" name="Google Shape;87;p7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14313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9" name="Google Shape;89;p7"/>
          <p:cNvGrpSpPr/>
          <p:nvPr/>
        </p:nvGrpSpPr>
        <p:grpSpPr>
          <a:xfrm>
            <a:off x="1" y="1"/>
            <a:ext cx="3074289" cy="6859900"/>
            <a:chOff x="456100" y="0"/>
            <a:chExt cx="2305717" cy="5144925"/>
          </a:xfrm>
        </p:grpSpPr>
        <p:sp>
          <p:nvSpPr>
            <p:cNvPr id="90" name="Google Shape;90;p7"/>
            <p:cNvSpPr/>
            <p:nvPr/>
          </p:nvSpPr>
          <p:spPr>
            <a:xfrm flipH="1">
              <a:off x="6582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456100" y="0"/>
              <a:ext cx="2035600" cy="5144925"/>
            </a:xfrm>
            <a:custGeom>
              <a:avLst/>
              <a:gdLst/>
              <a:ahLst/>
              <a:cxnLst/>
              <a:rect l="l" t="t" r="r" b="b"/>
              <a:pathLst>
                <a:path w="81424" h="205797" extrusionOk="0">
                  <a:moveTo>
                    <a:pt x="72" y="0"/>
                  </a:moveTo>
                  <a:lnTo>
                    <a:pt x="0" y="205797"/>
                  </a:lnTo>
                  <a:lnTo>
                    <a:pt x="81424" y="205794"/>
                  </a:lnTo>
                  <a:lnTo>
                    <a:pt x="4192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algn="bl" rotWithShape="0">
                <a:schemeClr val="dk1">
                  <a:alpha val="50000"/>
                </a:schemeClr>
              </a:outerShdw>
            </a:effectLst>
          </p:spPr>
        </p:sp>
      </p:grpSp>
      <p:grpSp>
        <p:nvGrpSpPr>
          <p:cNvPr id="92" name="Google Shape;92;p7"/>
          <p:cNvGrpSpPr/>
          <p:nvPr/>
        </p:nvGrpSpPr>
        <p:grpSpPr>
          <a:xfrm>
            <a:off x="0" y="0"/>
            <a:ext cx="2843256" cy="6860367"/>
            <a:chOff x="227500" y="0"/>
            <a:chExt cx="2132442" cy="5145275"/>
          </a:xfrm>
        </p:grpSpPr>
        <p:sp>
          <p:nvSpPr>
            <p:cNvPr id="93" name="Google Shape;93;p7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227500" y="0"/>
              <a:ext cx="1825925" cy="5145275"/>
            </a:xfrm>
            <a:custGeom>
              <a:avLst/>
              <a:gdLst/>
              <a:ahLst/>
              <a:cxnLst/>
              <a:rect l="l" t="t" r="r" b="b"/>
              <a:pathLst>
                <a:path w="73037" h="205811" extrusionOk="0">
                  <a:moveTo>
                    <a:pt x="0" y="205797"/>
                  </a:moveTo>
                  <a:lnTo>
                    <a:pt x="44" y="0"/>
                  </a:lnTo>
                  <a:lnTo>
                    <a:pt x="73037" y="0"/>
                  </a:lnTo>
                  <a:lnTo>
                    <a:pt x="33572" y="2058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algn="bl" rotWithShape="0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95" name="Google Shape;95;p7"/>
          <p:cNvSpPr txBox="1">
            <a:spLocks noGrp="1"/>
          </p:cNvSpPr>
          <p:nvPr>
            <p:ph type="title"/>
          </p:nvPr>
        </p:nvSpPr>
        <p:spPr>
          <a:xfrm>
            <a:off x="3969200" y="1114667"/>
            <a:ext cx="72856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6" name="Google Shape;96;p7"/>
          <p:cNvSpPr txBox="1">
            <a:spLocks noGrp="1"/>
          </p:cNvSpPr>
          <p:nvPr>
            <p:ph type="body" idx="1"/>
          </p:nvPr>
        </p:nvSpPr>
        <p:spPr>
          <a:xfrm>
            <a:off x="3969200" y="2008467"/>
            <a:ext cx="3404000" cy="390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667"/>
            </a:lvl1pPr>
            <a:lvl2pPr marL="1219170" lvl="1" indent="-474121" rtl="0">
              <a:spcBef>
                <a:spcPts val="800"/>
              </a:spcBef>
              <a:spcAft>
                <a:spcPts val="0"/>
              </a:spcAft>
              <a:buSzPts val="2000"/>
              <a:buChar char="▹"/>
              <a:defRPr sz="2667"/>
            </a:lvl2pPr>
            <a:lvl3pPr marL="1828754" lvl="2" indent="-474121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7" name="Google Shape;97;p7"/>
          <p:cNvSpPr txBox="1">
            <a:spLocks noGrp="1"/>
          </p:cNvSpPr>
          <p:nvPr>
            <p:ph type="body" idx="2"/>
          </p:nvPr>
        </p:nvSpPr>
        <p:spPr>
          <a:xfrm>
            <a:off x="7850708" y="2008467"/>
            <a:ext cx="3404000" cy="390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667"/>
            </a:lvl1pPr>
            <a:lvl2pPr marL="1219170" lvl="1" indent="-474121" rtl="0">
              <a:spcBef>
                <a:spcPts val="800"/>
              </a:spcBef>
              <a:spcAft>
                <a:spcPts val="0"/>
              </a:spcAft>
              <a:buSzPts val="2000"/>
              <a:buChar char="▹"/>
              <a:defRPr sz="2667"/>
            </a:lvl2pPr>
            <a:lvl3pPr marL="1828754" lvl="2" indent="-474121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8" name="Google Shape;98;p7"/>
          <p:cNvSpPr txBox="1">
            <a:spLocks noGrp="1"/>
          </p:cNvSpPr>
          <p:nvPr>
            <p:ph type="sldNum" idx="12"/>
          </p:nvPr>
        </p:nvSpPr>
        <p:spPr>
          <a:xfrm>
            <a:off x="304800" y="6291472"/>
            <a:ext cx="493200" cy="33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FCF4C0E6-2AC1-489F-B9B8-32F8BF0F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92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8"/>
          <p:cNvGrpSpPr/>
          <p:nvPr/>
        </p:nvGrpSpPr>
        <p:grpSpPr>
          <a:xfrm>
            <a:off x="798164" y="0"/>
            <a:ext cx="3315080" cy="6858000"/>
            <a:chOff x="1511923" y="0"/>
            <a:chExt cx="2486310" cy="5143500"/>
          </a:xfrm>
        </p:grpSpPr>
        <p:sp>
          <p:nvSpPr>
            <p:cNvPr id="101" name="Google Shape;101;p8"/>
            <p:cNvSpPr/>
            <p:nvPr/>
          </p:nvSpPr>
          <p:spPr>
            <a:xfrm flipH="1">
              <a:off x="1894634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8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3" name="Google Shape;103;p8"/>
          <p:cNvGrpSpPr/>
          <p:nvPr/>
        </p:nvGrpSpPr>
        <p:grpSpPr>
          <a:xfrm>
            <a:off x="501564" y="0"/>
            <a:ext cx="3101392" cy="6858000"/>
            <a:chOff x="1060873" y="0"/>
            <a:chExt cx="2326044" cy="5143500"/>
          </a:xfrm>
        </p:grpSpPr>
        <p:sp>
          <p:nvSpPr>
            <p:cNvPr id="104" name="Google Shape;104;p8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8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14313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6" name="Google Shape;106;p8"/>
          <p:cNvGrpSpPr/>
          <p:nvPr/>
        </p:nvGrpSpPr>
        <p:grpSpPr>
          <a:xfrm>
            <a:off x="1" y="1"/>
            <a:ext cx="3074289" cy="6859900"/>
            <a:chOff x="456100" y="0"/>
            <a:chExt cx="2305717" cy="5144925"/>
          </a:xfrm>
        </p:grpSpPr>
        <p:sp>
          <p:nvSpPr>
            <p:cNvPr id="107" name="Google Shape;107;p8"/>
            <p:cNvSpPr/>
            <p:nvPr/>
          </p:nvSpPr>
          <p:spPr>
            <a:xfrm flipH="1">
              <a:off x="6582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456100" y="0"/>
              <a:ext cx="2035600" cy="5144925"/>
            </a:xfrm>
            <a:custGeom>
              <a:avLst/>
              <a:gdLst/>
              <a:ahLst/>
              <a:cxnLst/>
              <a:rect l="l" t="t" r="r" b="b"/>
              <a:pathLst>
                <a:path w="81424" h="205797" extrusionOk="0">
                  <a:moveTo>
                    <a:pt x="72" y="0"/>
                  </a:moveTo>
                  <a:lnTo>
                    <a:pt x="0" y="205797"/>
                  </a:lnTo>
                  <a:lnTo>
                    <a:pt x="81424" y="205794"/>
                  </a:lnTo>
                  <a:lnTo>
                    <a:pt x="4192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algn="bl" rotWithShape="0">
                <a:schemeClr val="dk1">
                  <a:alpha val="50000"/>
                </a:schemeClr>
              </a:outerShdw>
            </a:effectLst>
          </p:spPr>
        </p:sp>
      </p:grpSp>
      <p:grpSp>
        <p:nvGrpSpPr>
          <p:cNvPr id="109" name="Google Shape;109;p8"/>
          <p:cNvGrpSpPr/>
          <p:nvPr/>
        </p:nvGrpSpPr>
        <p:grpSpPr>
          <a:xfrm>
            <a:off x="0" y="0"/>
            <a:ext cx="2843256" cy="6860367"/>
            <a:chOff x="227500" y="0"/>
            <a:chExt cx="2132442" cy="5145275"/>
          </a:xfrm>
        </p:grpSpPr>
        <p:sp>
          <p:nvSpPr>
            <p:cNvPr id="110" name="Google Shape;110;p8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227500" y="0"/>
              <a:ext cx="1825925" cy="5145275"/>
            </a:xfrm>
            <a:custGeom>
              <a:avLst/>
              <a:gdLst/>
              <a:ahLst/>
              <a:cxnLst/>
              <a:rect l="l" t="t" r="r" b="b"/>
              <a:pathLst>
                <a:path w="73037" h="205811" extrusionOk="0">
                  <a:moveTo>
                    <a:pt x="0" y="205797"/>
                  </a:moveTo>
                  <a:lnTo>
                    <a:pt x="44" y="0"/>
                  </a:lnTo>
                  <a:lnTo>
                    <a:pt x="73037" y="0"/>
                  </a:lnTo>
                  <a:lnTo>
                    <a:pt x="33572" y="2058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algn="bl" rotWithShape="0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112" name="Google Shape;112;p8"/>
          <p:cNvSpPr txBox="1">
            <a:spLocks noGrp="1"/>
          </p:cNvSpPr>
          <p:nvPr>
            <p:ph type="title"/>
          </p:nvPr>
        </p:nvSpPr>
        <p:spPr>
          <a:xfrm>
            <a:off x="3969200" y="1114667"/>
            <a:ext cx="72856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3" name="Google Shape;113;p8"/>
          <p:cNvSpPr txBox="1">
            <a:spLocks noGrp="1"/>
          </p:cNvSpPr>
          <p:nvPr>
            <p:ph type="body" idx="1"/>
          </p:nvPr>
        </p:nvSpPr>
        <p:spPr>
          <a:xfrm>
            <a:off x="3969200" y="2008467"/>
            <a:ext cx="2269600" cy="389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8722" rtl="0">
              <a:spcBef>
                <a:spcPts val="0"/>
              </a:spcBef>
              <a:spcAft>
                <a:spcPts val="0"/>
              </a:spcAft>
              <a:buSzPts val="1700"/>
              <a:buChar char="▸"/>
              <a:defRPr sz="2267"/>
            </a:lvl1pPr>
            <a:lvl2pPr marL="1219170" lvl="1" indent="-448722" rtl="0">
              <a:spcBef>
                <a:spcPts val="800"/>
              </a:spcBef>
              <a:spcAft>
                <a:spcPts val="0"/>
              </a:spcAft>
              <a:buSzPts val="1700"/>
              <a:buChar char="▹"/>
              <a:defRPr sz="2267"/>
            </a:lvl2pPr>
            <a:lvl3pPr marL="1828754" lvl="2" indent="-448722" rtl="0">
              <a:spcBef>
                <a:spcPts val="800"/>
              </a:spcBef>
              <a:spcAft>
                <a:spcPts val="0"/>
              </a:spcAft>
              <a:buSzPts val="1700"/>
              <a:buChar char="■"/>
              <a:defRPr sz="2267"/>
            </a:lvl3pPr>
            <a:lvl4pPr marL="2438339" lvl="3" indent="-448722" rtl="0">
              <a:spcBef>
                <a:spcPts val="800"/>
              </a:spcBef>
              <a:spcAft>
                <a:spcPts val="0"/>
              </a:spcAft>
              <a:buSzPts val="1700"/>
              <a:buChar char="●"/>
              <a:defRPr sz="2267"/>
            </a:lvl4pPr>
            <a:lvl5pPr marL="3047924" lvl="4" indent="-448722" rtl="0">
              <a:spcBef>
                <a:spcPts val="800"/>
              </a:spcBef>
              <a:spcAft>
                <a:spcPts val="0"/>
              </a:spcAft>
              <a:buSzPts val="1700"/>
              <a:buChar char="○"/>
              <a:defRPr sz="2267"/>
            </a:lvl5pPr>
            <a:lvl6pPr marL="3657509" lvl="5" indent="-448722" rtl="0">
              <a:spcBef>
                <a:spcPts val="800"/>
              </a:spcBef>
              <a:spcAft>
                <a:spcPts val="0"/>
              </a:spcAft>
              <a:buSzPts val="1700"/>
              <a:buChar char="■"/>
              <a:defRPr sz="2267"/>
            </a:lvl6pPr>
            <a:lvl7pPr marL="4267093" lvl="6" indent="-448722" rtl="0">
              <a:spcBef>
                <a:spcPts val="800"/>
              </a:spcBef>
              <a:spcAft>
                <a:spcPts val="0"/>
              </a:spcAft>
              <a:buSzPts val="1700"/>
              <a:buChar char="●"/>
              <a:defRPr sz="2267"/>
            </a:lvl7pPr>
            <a:lvl8pPr marL="4876678" lvl="7" indent="-448722" rtl="0">
              <a:spcBef>
                <a:spcPts val="800"/>
              </a:spcBef>
              <a:spcAft>
                <a:spcPts val="0"/>
              </a:spcAft>
              <a:buSzPts val="1700"/>
              <a:buChar char="○"/>
              <a:defRPr sz="2267"/>
            </a:lvl8pPr>
            <a:lvl9pPr marL="5486263" lvl="8" indent="-448722" rtl="0">
              <a:spcBef>
                <a:spcPts val="800"/>
              </a:spcBef>
              <a:spcAft>
                <a:spcPts val="800"/>
              </a:spcAft>
              <a:buSzPts val="1700"/>
              <a:buChar char="■"/>
              <a:defRPr sz="22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4" name="Google Shape;114;p8"/>
          <p:cNvSpPr txBox="1">
            <a:spLocks noGrp="1"/>
          </p:cNvSpPr>
          <p:nvPr>
            <p:ph type="body" idx="2"/>
          </p:nvPr>
        </p:nvSpPr>
        <p:spPr>
          <a:xfrm>
            <a:off x="6477168" y="2008467"/>
            <a:ext cx="2269600" cy="389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8722" rtl="0">
              <a:spcBef>
                <a:spcPts val="0"/>
              </a:spcBef>
              <a:spcAft>
                <a:spcPts val="0"/>
              </a:spcAft>
              <a:buSzPts val="1700"/>
              <a:buChar char="▸"/>
              <a:defRPr sz="2267"/>
            </a:lvl1pPr>
            <a:lvl2pPr marL="1219170" lvl="1" indent="-448722" rtl="0">
              <a:spcBef>
                <a:spcPts val="800"/>
              </a:spcBef>
              <a:spcAft>
                <a:spcPts val="0"/>
              </a:spcAft>
              <a:buSzPts val="1700"/>
              <a:buChar char="▹"/>
              <a:defRPr sz="2267"/>
            </a:lvl2pPr>
            <a:lvl3pPr marL="1828754" lvl="2" indent="-448722" rtl="0">
              <a:spcBef>
                <a:spcPts val="800"/>
              </a:spcBef>
              <a:spcAft>
                <a:spcPts val="0"/>
              </a:spcAft>
              <a:buSzPts val="1700"/>
              <a:buChar char="■"/>
              <a:defRPr sz="2267"/>
            </a:lvl3pPr>
            <a:lvl4pPr marL="2438339" lvl="3" indent="-448722" rtl="0">
              <a:spcBef>
                <a:spcPts val="800"/>
              </a:spcBef>
              <a:spcAft>
                <a:spcPts val="0"/>
              </a:spcAft>
              <a:buSzPts val="1700"/>
              <a:buChar char="●"/>
              <a:defRPr sz="2267"/>
            </a:lvl4pPr>
            <a:lvl5pPr marL="3047924" lvl="4" indent="-448722" rtl="0">
              <a:spcBef>
                <a:spcPts val="800"/>
              </a:spcBef>
              <a:spcAft>
                <a:spcPts val="0"/>
              </a:spcAft>
              <a:buSzPts val="1700"/>
              <a:buChar char="○"/>
              <a:defRPr sz="2267"/>
            </a:lvl5pPr>
            <a:lvl6pPr marL="3657509" lvl="5" indent="-448722" rtl="0">
              <a:spcBef>
                <a:spcPts val="800"/>
              </a:spcBef>
              <a:spcAft>
                <a:spcPts val="0"/>
              </a:spcAft>
              <a:buSzPts val="1700"/>
              <a:buChar char="■"/>
              <a:defRPr sz="2267"/>
            </a:lvl6pPr>
            <a:lvl7pPr marL="4267093" lvl="6" indent="-448722" rtl="0">
              <a:spcBef>
                <a:spcPts val="800"/>
              </a:spcBef>
              <a:spcAft>
                <a:spcPts val="0"/>
              </a:spcAft>
              <a:buSzPts val="1700"/>
              <a:buChar char="●"/>
              <a:defRPr sz="2267"/>
            </a:lvl7pPr>
            <a:lvl8pPr marL="4876678" lvl="7" indent="-448722" rtl="0">
              <a:spcBef>
                <a:spcPts val="800"/>
              </a:spcBef>
              <a:spcAft>
                <a:spcPts val="0"/>
              </a:spcAft>
              <a:buSzPts val="1700"/>
              <a:buChar char="○"/>
              <a:defRPr sz="2267"/>
            </a:lvl8pPr>
            <a:lvl9pPr marL="5486263" lvl="8" indent="-448722" rtl="0">
              <a:spcBef>
                <a:spcPts val="800"/>
              </a:spcBef>
              <a:spcAft>
                <a:spcPts val="800"/>
              </a:spcAft>
              <a:buSzPts val="1700"/>
              <a:buChar char="■"/>
              <a:defRPr sz="22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5" name="Google Shape;115;p8"/>
          <p:cNvSpPr txBox="1">
            <a:spLocks noGrp="1"/>
          </p:cNvSpPr>
          <p:nvPr>
            <p:ph type="body" idx="3"/>
          </p:nvPr>
        </p:nvSpPr>
        <p:spPr>
          <a:xfrm>
            <a:off x="8985135" y="2008467"/>
            <a:ext cx="2269600" cy="389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8722" rtl="0">
              <a:spcBef>
                <a:spcPts val="0"/>
              </a:spcBef>
              <a:spcAft>
                <a:spcPts val="0"/>
              </a:spcAft>
              <a:buSzPts val="1700"/>
              <a:buChar char="▸"/>
              <a:defRPr sz="2267"/>
            </a:lvl1pPr>
            <a:lvl2pPr marL="1219170" lvl="1" indent="-448722" rtl="0">
              <a:spcBef>
                <a:spcPts val="800"/>
              </a:spcBef>
              <a:spcAft>
                <a:spcPts val="0"/>
              </a:spcAft>
              <a:buSzPts val="1700"/>
              <a:buChar char="▹"/>
              <a:defRPr sz="2267"/>
            </a:lvl2pPr>
            <a:lvl3pPr marL="1828754" lvl="2" indent="-448722" rtl="0">
              <a:spcBef>
                <a:spcPts val="800"/>
              </a:spcBef>
              <a:spcAft>
                <a:spcPts val="0"/>
              </a:spcAft>
              <a:buSzPts val="1700"/>
              <a:buChar char="■"/>
              <a:defRPr sz="2267"/>
            </a:lvl3pPr>
            <a:lvl4pPr marL="2438339" lvl="3" indent="-448722" rtl="0">
              <a:spcBef>
                <a:spcPts val="800"/>
              </a:spcBef>
              <a:spcAft>
                <a:spcPts val="0"/>
              </a:spcAft>
              <a:buSzPts val="1700"/>
              <a:buChar char="●"/>
              <a:defRPr sz="2267"/>
            </a:lvl4pPr>
            <a:lvl5pPr marL="3047924" lvl="4" indent="-448722" rtl="0">
              <a:spcBef>
                <a:spcPts val="800"/>
              </a:spcBef>
              <a:spcAft>
                <a:spcPts val="0"/>
              </a:spcAft>
              <a:buSzPts val="1700"/>
              <a:buChar char="○"/>
              <a:defRPr sz="2267"/>
            </a:lvl5pPr>
            <a:lvl6pPr marL="3657509" lvl="5" indent="-448722" rtl="0">
              <a:spcBef>
                <a:spcPts val="800"/>
              </a:spcBef>
              <a:spcAft>
                <a:spcPts val="0"/>
              </a:spcAft>
              <a:buSzPts val="1700"/>
              <a:buChar char="■"/>
              <a:defRPr sz="2267"/>
            </a:lvl6pPr>
            <a:lvl7pPr marL="4267093" lvl="6" indent="-448722" rtl="0">
              <a:spcBef>
                <a:spcPts val="800"/>
              </a:spcBef>
              <a:spcAft>
                <a:spcPts val="0"/>
              </a:spcAft>
              <a:buSzPts val="1700"/>
              <a:buChar char="●"/>
              <a:defRPr sz="2267"/>
            </a:lvl7pPr>
            <a:lvl8pPr marL="4876678" lvl="7" indent="-448722" rtl="0">
              <a:spcBef>
                <a:spcPts val="800"/>
              </a:spcBef>
              <a:spcAft>
                <a:spcPts val="0"/>
              </a:spcAft>
              <a:buSzPts val="1700"/>
              <a:buChar char="○"/>
              <a:defRPr sz="2267"/>
            </a:lvl8pPr>
            <a:lvl9pPr marL="5486263" lvl="8" indent="-448722" rtl="0">
              <a:spcBef>
                <a:spcPts val="800"/>
              </a:spcBef>
              <a:spcAft>
                <a:spcPts val="800"/>
              </a:spcAft>
              <a:buSzPts val="1700"/>
              <a:buChar char="■"/>
              <a:defRPr sz="22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6" name="Google Shape;116;p8"/>
          <p:cNvSpPr txBox="1">
            <a:spLocks noGrp="1"/>
          </p:cNvSpPr>
          <p:nvPr>
            <p:ph type="sldNum" idx="12"/>
          </p:nvPr>
        </p:nvSpPr>
        <p:spPr>
          <a:xfrm>
            <a:off x="304800" y="6291472"/>
            <a:ext cx="493200" cy="33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FCF4C0E6-2AC1-489F-B9B8-32F8BF0F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66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9"/>
          <p:cNvGrpSpPr/>
          <p:nvPr/>
        </p:nvGrpSpPr>
        <p:grpSpPr>
          <a:xfrm>
            <a:off x="798164" y="0"/>
            <a:ext cx="3315080" cy="6858000"/>
            <a:chOff x="1511923" y="0"/>
            <a:chExt cx="2486310" cy="5143500"/>
          </a:xfrm>
        </p:grpSpPr>
        <p:sp>
          <p:nvSpPr>
            <p:cNvPr id="119" name="Google Shape;119;p9"/>
            <p:cNvSpPr/>
            <p:nvPr/>
          </p:nvSpPr>
          <p:spPr>
            <a:xfrm flipH="1">
              <a:off x="1894634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9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1" name="Google Shape;121;p9"/>
          <p:cNvGrpSpPr/>
          <p:nvPr/>
        </p:nvGrpSpPr>
        <p:grpSpPr>
          <a:xfrm>
            <a:off x="501564" y="0"/>
            <a:ext cx="3101392" cy="6858000"/>
            <a:chOff x="1060873" y="0"/>
            <a:chExt cx="2326044" cy="5143500"/>
          </a:xfrm>
        </p:grpSpPr>
        <p:sp>
          <p:nvSpPr>
            <p:cNvPr id="122" name="Google Shape;122;p9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9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14313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4" name="Google Shape;124;p9"/>
          <p:cNvGrpSpPr/>
          <p:nvPr/>
        </p:nvGrpSpPr>
        <p:grpSpPr>
          <a:xfrm>
            <a:off x="1" y="1"/>
            <a:ext cx="3074289" cy="6859900"/>
            <a:chOff x="456100" y="0"/>
            <a:chExt cx="2305717" cy="5144925"/>
          </a:xfrm>
        </p:grpSpPr>
        <p:sp>
          <p:nvSpPr>
            <p:cNvPr id="125" name="Google Shape;125;p9"/>
            <p:cNvSpPr/>
            <p:nvPr/>
          </p:nvSpPr>
          <p:spPr>
            <a:xfrm flipH="1">
              <a:off x="6582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456100" y="0"/>
              <a:ext cx="2035600" cy="5144925"/>
            </a:xfrm>
            <a:custGeom>
              <a:avLst/>
              <a:gdLst/>
              <a:ahLst/>
              <a:cxnLst/>
              <a:rect l="l" t="t" r="r" b="b"/>
              <a:pathLst>
                <a:path w="81424" h="205797" extrusionOk="0">
                  <a:moveTo>
                    <a:pt x="72" y="0"/>
                  </a:moveTo>
                  <a:lnTo>
                    <a:pt x="0" y="205797"/>
                  </a:lnTo>
                  <a:lnTo>
                    <a:pt x="81424" y="205794"/>
                  </a:lnTo>
                  <a:lnTo>
                    <a:pt x="4192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algn="bl" rotWithShape="0">
                <a:schemeClr val="dk1">
                  <a:alpha val="50000"/>
                </a:schemeClr>
              </a:outerShdw>
            </a:effectLst>
          </p:spPr>
        </p:sp>
      </p:grpSp>
      <p:grpSp>
        <p:nvGrpSpPr>
          <p:cNvPr id="127" name="Google Shape;127;p9"/>
          <p:cNvGrpSpPr/>
          <p:nvPr/>
        </p:nvGrpSpPr>
        <p:grpSpPr>
          <a:xfrm>
            <a:off x="0" y="0"/>
            <a:ext cx="2843256" cy="6860367"/>
            <a:chOff x="227500" y="0"/>
            <a:chExt cx="2132442" cy="5145275"/>
          </a:xfrm>
        </p:grpSpPr>
        <p:sp>
          <p:nvSpPr>
            <p:cNvPr id="128" name="Google Shape;128;p9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9"/>
            <p:cNvSpPr/>
            <p:nvPr/>
          </p:nvSpPr>
          <p:spPr>
            <a:xfrm>
              <a:off x="227500" y="0"/>
              <a:ext cx="1825925" cy="5145275"/>
            </a:xfrm>
            <a:custGeom>
              <a:avLst/>
              <a:gdLst/>
              <a:ahLst/>
              <a:cxnLst/>
              <a:rect l="l" t="t" r="r" b="b"/>
              <a:pathLst>
                <a:path w="73037" h="205811" extrusionOk="0">
                  <a:moveTo>
                    <a:pt x="0" y="205797"/>
                  </a:moveTo>
                  <a:lnTo>
                    <a:pt x="44" y="0"/>
                  </a:lnTo>
                  <a:lnTo>
                    <a:pt x="73037" y="0"/>
                  </a:lnTo>
                  <a:lnTo>
                    <a:pt x="33572" y="2058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algn="bl" rotWithShape="0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130" name="Google Shape;130;p9"/>
          <p:cNvSpPr txBox="1">
            <a:spLocks noGrp="1"/>
          </p:cNvSpPr>
          <p:nvPr>
            <p:ph type="title"/>
          </p:nvPr>
        </p:nvSpPr>
        <p:spPr>
          <a:xfrm>
            <a:off x="3969200" y="1114667"/>
            <a:ext cx="72856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1" name="Google Shape;131;p9"/>
          <p:cNvSpPr txBox="1">
            <a:spLocks noGrp="1"/>
          </p:cNvSpPr>
          <p:nvPr>
            <p:ph type="sldNum" idx="12"/>
          </p:nvPr>
        </p:nvSpPr>
        <p:spPr>
          <a:xfrm>
            <a:off x="304800" y="6291472"/>
            <a:ext cx="493200" cy="33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FCF4C0E6-2AC1-489F-B9B8-32F8BF0F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69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0"/>
          <p:cNvGrpSpPr/>
          <p:nvPr/>
        </p:nvGrpSpPr>
        <p:grpSpPr>
          <a:xfrm>
            <a:off x="798164" y="0"/>
            <a:ext cx="3315080" cy="6858000"/>
            <a:chOff x="1511923" y="0"/>
            <a:chExt cx="2486310" cy="5143500"/>
          </a:xfrm>
        </p:grpSpPr>
        <p:sp>
          <p:nvSpPr>
            <p:cNvPr id="134" name="Google Shape;134;p10"/>
            <p:cNvSpPr/>
            <p:nvPr/>
          </p:nvSpPr>
          <p:spPr>
            <a:xfrm flipH="1">
              <a:off x="1894634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10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501564" y="0"/>
            <a:ext cx="3101392" cy="6858000"/>
            <a:chOff x="1060873" y="0"/>
            <a:chExt cx="2326044" cy="5143500"/>
          </a:xfrm>
        </p:grpSpPr>
        <p:sp>
          <p:nvSpPr>
            <p:cNvPr id="137" name="Google Shape;137;p10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10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14313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9" name="Google Shape;139;p10"/>
          <p:cNvGrpSpPr/>
          <p:nvPr/>
        </p:nvGrpSpPr>
        <p:grpSpPr>
          <a:xfrm>
            <a:off x="1" y="1"/>
            <a:ext cx="3074289" cy="6859900"/>
            <a:chOff x="456100" y="0"/>
            <a:chExt cx="2305717" cy="5144925"/>
          </a:xfrm>
        </p:grpSpPr>
        <p:sp>
          <p:nvSpPr>
            <p:cNvPr id="140" name="Google Shape;140;p10"/>
            <p:cNvSpPr/>
            <p:nvPr/>
          </p:nvSpPr>
          <p:spPr>
            <a:xfrm flipH="1">
              <a:off x="6582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456100" y="0"/>
              <a:ext cx="2035600" cy="5144925"/>
            </a:xfrm>
            <a:custGeom>
              <a:avLst/>
              <a:gdLst/>
              <a:ahLst/>
              <a:cxnLst/>
              <a:rect l="l" t="t" r="r" b="b"/>
              <a:pathLst>
                <a:path w="81424" h="205797" extrusionOk="0">
                  <a:moveTo>
                    <a:pt x="72" y="0"/>
                  </a:moveTo>
                  <a:lnTo>
                    <a:pt x="0" y="205797"/>
                  </a:lnTo>
                  <a:lnTo>
                    <a:pt x="81424" y="205794"/>
                  </a:lnTo>
                  <a:lnTo>
                    <a:pt x="4192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algn="bl" rotWithShape="0">
                <a:schemeClr val="dk1">
                  <a:alpha val="50000"/>
                </a:schemeClr>
              </a:outerShdw>
            </a:effectLst>
          </p:spPr>
        </p:sp>
      </p:grpSp>
      <p:grpSp>
        <p:nvGrpSpPr>
          <p:cNvPr id="142" name="Google Shape;142;p10"/>
          <p:cNvGrpSpPr/>
          <p:nvPr/>
        </p:nvGrpSpPr>
        <p:grpSpPr>
          <a:xfrm>
            <a:off x="0" y="0"/>
            <a:ext cx="2843256" cy="6860367"/>
            <a:chOff x="227500" y="0"/>
            <a:chExt cx="2132442" cy="5145275"/>
          </a:xfrm>
        </p:grpSpPr>
        <p:sp>
          <p:nvSpPr>
            <p:cNvPr id="143" name="Google Shape;143;p10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10"/>
            <p:cNvSpPr/>
            <p:nvPr/>
          </p:nvSpPr>
          <p:spPr>
            <a:xfrm>
              <a:off x="227500" y="0"/>
              <a:ext cx="1825925" cy="5145275"/>
            </a:xfrm>
            <a:custGeom>
              <a:avLst/>
              <a:gdLst/>
              <a:ahLst/>
              <a:cxnLst/>
              <a:rect l="l" t="t" r="r" b="b"/>
              <a:pathLst>
                <a:path w="73037" h="205811" extrusionOk="0">
                  <a:moveTo>
                    <a:pt x="0" y="205797"/>
                  </a:moveTo>
                  <a:lnTo>
                    <a:pt x="44" y="0"/>
                  </a:lnTo>
                  <a:lnTo>
                    <a:pt x="73037" y="0"/>
                  </a:lnTo>
                  <a:lnTo>
                    <a:pt x="33572" y="2058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algn="bl" rotWithShape="0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145" name="Google Shape;145;p10"/>
          <p:cNvSpPr txBox="1">
            <a:spLocks noGrp="1"/>
          </p:cNvSpPr>
          <p:nvPr>
            <p:ph type="body" idx="1"/>
          </p:nvPr>
        </p:nvSpPr>
        <p:spPr>
          <a:xfrm>
            <a:off x="3969200" y="5875067"/>
            <a:ext cx="7613200" cy="69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rtl="0">
              <a:spcBef>
                <a:spcPts val="480"/>
              </a:spcBef>
              <a:spcAft>
                <a:spcPts val="800"/>
              </a:spcAft>
              <a:buSzPts val="1800"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6" name="Google Shape;146;p10"/>
          <p:cNvSpPr txBox="1">
            <a:spLocks noGrp="1"/>
          </p:cNvSpPr>
          <p:nvPr>
            <p:ph type="sldNum" idx="12"/>
          </p:nvPr>
        </p:nvSpPr>
        <p:spPr>
          <a:xfrm>
            <a:off x="304800" y="6291472"/>
            <a:ext cx="493200" cy="33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FCF4C0E6-2AC1-489F-B9B8-32F8BF0F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30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11"/>
          <p:cNvGrpSpPr/>
          <p:nvPr/>
        </p:nvGrpSpPr>
        <p:grpSpPr>
          <a:xfrm>
            <a:off x="798164" y="0"/>
            <a:ext cx="3315080" cy="6858000"/>
            <a:chOff x="1511923" y="0"/>
            <a:chExt cx="2486310" cy="5143500"/>
          </a:xfrm>
        </p:grpSpPr>
        <p:sp>
          <p:nvSpPr>
            <p:cNvPr id="149" name="Google Shape;149;p11"/>
            <p:cNvSpPr/>
            <p:nvPr/>
          </p:nvSpPr>
          <p:spPr>
            <a:xfrm flipH="1">
              <a:off x="1894634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11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1" name="Google Shape;151;p11"/>
          <p:cNvGrpSpPr/>
          <p:nvPr/>
        </p:nvGrpSpPr>
        <p:grpSpPr>
          <a:xfrm>
            <a:off x="501564" y="0"/>
            <a:ext cx="3101392" cy="6858000"/>
            <a:chOff x="1060873" y="0"/>
            <a:chExt cx="2326044" cy="5143500"/>
          </a:xfrm>
        </p:grpSpPr>
        <p:sp>
          <p:nvSpPr>
            <p:cNvPr id="152" name="Google Shape;152;p11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11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14313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4" name="Google Shape;154;p11"/>
          <p:cNvGrpSpPr/>
          <p:nvPr/>
        </p:nvGrpSpPr>
        <p:grpSpPr>
          <a:xfrm>
            <a:off x="1" y="1"/>
            <a:ext cx="3074289" cy="6859900"/>
            <a:chOff x="456100" y="0"/>
            <a:chExt cx="2305717" cy="5144925"/>
          </a:xfrm>
        </p:grpSpPr>
        <p:sp>
          <p:nvSpPr>
            <p:cNvPr id="155" name="Google Shape;155;p11"/>
            <p:cNvSpPr/>
            <p:nvPr/>
          </p:nvSpPr>
          <p:spPr>
            <a:xfrm flipH="1">
              <a:off x="6582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11"/>
            <p:cNvSpPr/>
            <p:nvPr/>
          </p:nvSpPr>
          <p:spPr>
            <a:xfrm>
              <a:off x="456100" y="0"/>
              <a:ext cx="2035600" cy="5144925"/>
            </a:xfrm>
            <a:custGeom>
              <a:avLst/>
              <a:gdLst/>
              <a:ahLst/>
              <a:cxnLst/>
              <a:rect l="l" t="t" r="r" b="b"/>
              <a:pathLst>
                <a:path w="81424" h="205797" extrusionOk="0">
                  <a:moveTo>
                    <a:pt x="72" y="0"/>
                  </a:moveTo>
                  <a:lnTo>
                    <a:pt x="0" y="205797"/>
                  </a:lnTo>
                  <a:lnTo>
                    <a:pt x="81424" y="205794"/>
                  </a:lnTo>
                  <a:lnTo>
                    <a:pt x="4192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algn="bl" rotWithShape="0">
                <a:schemeClr val="dk1">
                  <a:alpha val="50000"/>
                </a:schemeClr>
              </a:outerShdw>
            </a:effectLst>
          </p:spPr>
        </p:sp>
      </p:grpSp>
      <p:grpSp>
        <p:nvGrpSpPr>
          <p:cNvPr id="157" name="Google Shape;157;p11"/>
          <p:cNvGrpSpPr/>
          <p:nvPr/>
        </p:nvGrpSpPr>
        <p:grpSpPr>
          <a:xfrm>
            <a:off x="0" y="0"/>
            <a:ext cx="2843256" cy="6860367"/>
            <a:chOff x="227500" y="0"/>
            <a:chExt cx="2132442" cy="5145275"/>
          </a:xfrm>
        </p:grpSpPr>
        <p:sp>
          <p:nvSpPr>
            <p:cNvPr id="158" name="Google Shape;158;p11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11"/>
            <p:cNvSpPr/>
            <p:nvPr/>
          </p:nvSpPr>
          <p:spPr>
            <a:xfrm>
              <a:off x="227500" y="0"/>
              <a:ext cx="1825925" cy="5145275"/>
            </a:xfrm>
            <a:custGeom>
              <a:avLst/>
              <a:gdLst/>
              <a:ahLst/>
              <a:cxnLst/>
              <a:rect l="l" t="t" r="r" b="b"/>
              <a:pathLst>
                <a:path w="73037" h="205811" extrusionOk="0">
                  <a:moveTo>
                    <a:pt x="0" y="205797"/>
                  </a:moveTo>
                  <a:lnTo>
                    <a:pt x="44" y="0"/>
                  </a:lnTo>
                  <a:lnTo>
                    <a:pt x="73037" y="0"/>
                  </a:lnTo>
                  <a:lnTo>
                    <a:pt x="33572" y="2058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algn="bl" rotWithShape="0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160" name="Google Shape;160;p11"/>
          <p:cNvSpPr txBox="1">
            <a:spLocks noGrp="1"/>
          </p:cNvSpPr>
          <p:nvPr>
            <p:ph type="sldNum" idx="12"/>
          </p:nvPr>
        </p:nvSpPr>
        <p:spPr>
          <a:xfrm>
            <a:off x="304800" y="6291472"/>
            <a:ext cx="493200" cy="33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FCF4C0E6-2AC1-489F-B9B8-32F8BF0F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67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>
  <p:cSld name="Blank half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12"/>
          <p:cNvGrpSpPr/>
          <p:nvPr/>
        </p:nvGrpSpPr>
        <p:grpSpPr>
          <a:xfrm>
            <a:off x="5464731" y="0"/>
            <a:ext cx="3315080" cy="6858000"/>
            <a:chOff x="1511923" y="0"/>
            <a:chExt cx="2486310" cy="5143500"/>
          </a:xfrm>
        </p:grpSpPr>
        <p:sp>
          <p:nvSpPr>
            <p:cNvPr id="163" name="Google Shape;163;p12"/>
            <p:cNvSpPr/>
            <p:nvPr/>
          </p:nvSpPr>
          <p:spPr>
            <a:xfrm flipH="1">
              <a:off x="1894634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12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5" name="Google Shape;165;p12"/>
          <p:cNvGrpSpPr/>
          <p:nvPr/>
        </p:nvGrpSpPr>
        <p:grpSpPr>
          <a:xfrm>
            <a:off x="4863331" y="0"/>
            <a:ext cx="3101392" cy="6858000"/>
            <a:chOff x="1060873" y="0"/>
            <a:chExt cx="2326044" cy="5143500"/>
          </a:xfrm>
        </p:grpSpPr>
        <p:sp>
          <p:nvSpPr>
            <p:cNvPr id="166" name="Google Shape;166;p12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12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214313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8" name="Google Shape;168;p12"/>
          <p:cNvGrpSpPr/>
          <p:nvPr/>
        </p:nvGrpSpPr>
        <p:grpSpPr>
          <a:xfrm>
            <a:off x="3447968" y="-867"/>
            <a:ext cx="3784889" cy="6860667"/>
            <a:chOff x="-650" y="-650"/>
            <a:chExt cx="2838667" cy="5145500"/>
          </a:xfrm>
        </p:grpSpPr>
        <p:sp>
          <p:nvSpPr>
            <p:cNvPr id="169" name="Google Shape;169;p12"/>
            <p:cNvSpPr/>
            <p:nvPr/>
          </p:nvSpPr>
          <p:spPr>
            <a:xfrm flipH="1">
              <a:off x="7344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12"/>
            <p:cNvSpPr/>
            <p:nvPr/>
          </p:nvSpPr>
          <p:spPr>
            <a:xfrm>
              <a:off x="-650" y="-650"/>
              <a:ext cx="2492350" cy="5145500"/>
            </a:xfrm>
            <a:custGeom>
              <a:avLst/>
              <a:gdLst/>
              <a:ahLst/>
              <a:cxnLst/>
              <a:rect l="l" t="t" r="r" b="b"/>
              <a:pathLst>
                <a:path w="99694" h="205820" extrusionOk="0">
                  <a:moveTo>
                    <a:pt x="0" y="0"/>
                  </a:moveTo>
                  <a:lnTo>
                    <a:pt x="0" y="205820"/>
                  </a:lnTo>
                  <a:lnTo>
                    <a:pt x="99694" y="205820"/>
                  </a:lnTo>
                  <a:lnTo>
                    <a:pt x="60199" y="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algn="bl" rotWithShape="0">
                <a:schemeClr val="dk1">
                  <a:alpha val="50000"/>
                </a:schemeClr>
              </a:outerShdw>
            </a:effectLst>
          </p:spPr>
        </p:sp>
      </p:grpSp>
      <p:grpSp>
        <p:nvGrpSpPr>
          <p:cNvPr id="171" name="Google Shape;171;p12"/>
          <p:cNvGrpSpPr/>
          <p:nvPr/>
        </p:nvGrpSpPr>
        <p:grpSpPr>
          <a:xfrm>
            <a:off x="1" y="-8766"/>
            <a:ext cx="6595423" cy="6871700"/>
            <a:chOff x="-2586625" y="-6575"/>
            <a:chExt cx="4946567" cy="5153775"/>
          </a:xfrm>
        </p:grpSpPr>
        <p:sp>
          <p:nvSpPr>
            <p:cNvPr id="172" name="Google Shape;172;p12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-2586625" y="-6575"/>
              <a:ext cx="4640050" cy="5153775"/>
            </a:xfrm>
            <a:custGeom>
              <a:avLst/>
              <a:gdLst/>
              <a:ahLst/>
              <a:cxnLst/>
              <a:rect l="l" t="t" r="r" b="b"/>
              <a:pathLst>
                <a:path w="185602" h="206151" extrusionOk="0">
                  <a:moveTo>
                    <a:pt x="263" y="206151"/>
                  </a:moveTo>
                  <a:lnTo>
                    <a:pt x="0" y="0"/>
                  </a:lnTo>
                  <a:lnTo>
                    <a:pt x="185602" y="263"/>
                  </a:lnTo>
                  <a:lnTo>
                    <a:pt x="146098" y="2060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algn="bl" rotWithShape="0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174" name="Google Shape;174;p12"/>
          <p:cNvSpPr txBox="1">
            <a:spLocks noGrp="1"/>
          </p:cNvSpPr>
          <p:nvPr>
            <p:ph type="sldNum" idx="12"/>
          </p:nvPr>
        </p:nvSpPr>
        <p:spPr>
          <a:xfrm>
            <a:off x="304800" y="6291472"/>
            <a:ext cx="493200" cy="33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FCF4C0E6-2AC1-489F-B9B8-32F8BF0F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8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76000">
              <a:schemeClr val="lt2"/>
            </a:gs>
            <a:gs pos="100000">
              <a:schemeClr val="lt2"/>
            </a:gs>
          </a:gsLst>
          <a:lin ang="10800025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969200" y="1114667"/>
            <a:ext cx="7285600" cy="5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969200" y="2008467"/>
            <a:ext cx="7285600" cy="38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BM Plex Sans"/>
              <a:buChar char="▸"/>
              <a:defRPr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BM Plex Sans"/>
              <a:buChar char="▹"/>
              <a:defRPr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"/>
              <a:buChar char="■"/>
              <a:defRPr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"/>
              <a:buChar char="●"/>
              <a:defRPr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"/>
              <a:buChar char="○"/>
              <a:defRPr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"/>
              <a:buChar char="■"/>
              <a:defRPr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"/>
              <a:buChar char="●"/>
              <a:defRPr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"/>
              <a:buChar char="○"/>
              <a:defRPr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2400"/>
              <a:buFont typeface="IBM Plex Sans"/>
              <a:buChar char="■"/>
              <a:defRPr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304800" y="6291472"/>
            <a:ext cx="49320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lvl="1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lvl="2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lvl="3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lvl="4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lvl="5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lvl="6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lvl="7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lvl="8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fld id="{FCF4C0E6-2AC1-489F-B9B8-32F8BF0F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885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file:///C:\Users\win\AppData\Local\Programs\Microsoft%20VS%20Code\Code.exe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REST API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867047"/>
            <a:ext cx="4507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IBM Plex Serif"/>
              </a:rPr>
              <a:t>A BRIEF OVERVIEW</a:t>
            </a:r>
            <a:endParaRPr lang="en-US" sz="3200" dirty="0">
              <a:solidFill>
                <a:schemeClr val="bg1"/>
              </a:solidFill>
              <a:latin typeface="IBM Plex Serif"/>
            </a:endParaRPr>
          </a:p>
        </p:txBody>
      </p:sp>
    </p:spTree>
    <p:extLst>
      <p:ext uri="{BB962C8B-B14F-4D97-AF65-F5344CB8AC3E}">
        <p14:creationId xmlns:p14="http://schemas.microsoft.com/office/powerpoint/2010/main" val="329198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5025" y="1004551"/>
            <a:ext cx="793338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u="sng" spc="500" dirty="0" smtClean="0">
                <a:latin typeface="IBM Plex Serif"/>
              </a:rPr>
              <a:t>PUT</a:t>
            </a:r>
            <a:r>
              <a:rPr lang="en-US" sz="2400" spc="500" dirty="0" smtClean="0">
                <a:latin typeface="IBM Plex Serif"/>
              </a:rPr>
              <a:t>: PUT is a method that is used to update existing resources on the server.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u="sng" spc="500" dirty="0">
              <a:latin typeface="IBM Plex Serif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u="sng" spc="500" dirty="0" smtClean="0">
                <a:latin typeface="IBM Plex Serif"/>
              </a:rPr>
              <a:t>PATCH</a:t>
            </a:r>
            <a:r>
              <a:rPr lang="en-US" sz="2400" spc="500" dirty="0" smtClean="0">
                <a:latin typeface="IBM Plex Serif"/>
              </a:rPr>
              <a:t>: PATCH is a method that is used to partially update the existing resource.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u="sng" spc="500" dirty="0">
              <a:latin typeface="IBM Plex Serif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u="sng" spc="500" dirty="0" smtClean="0">
                <a:latin typeface="IBM Plex Serif"/>
              </a:rPr>
              <a:t>DELETE</a:t>
            </a:r>
            <a:r>
              <a:rPr lang="en-US" sz="2400" spc="500" dirty="0" smtClean="0">
                <a:latin typeface="IBM Plex Serif"/>
              </a:rPr>
              <a:t>: DELETE is a method that is used to delete an existing resource on the server.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u="sng" dirty="0">
              <a:latin typeface="IBM Plex Serif"/>
            </a:endParaRPr>
          </a:p>
          <a:p>
            <a:endParaRPr lang="en-US" sz="2400" dirty="0" smtClean="0">
              <a:latin typeface="IBM Plex Serif"/>
            </a:endParaRPr>
          </a:p>
        </p:txBody>
      </p:sp>
    </p:spTree>
    <p:extLst>
      <p:ext uri="{BB962C8B-B14F-4D97-AF65-F5344CB8AC3E}">
        <p14:creationId xmlns:p14="http://schemas.microsoft.com/office/powerpoint/2010/main" val="413678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API Security Models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2146" y="2253803"/>
            <a:ext cx="74426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It is important to keep the database secure and hence various security methods are employed by </a:t>
            </a:r>
            <a:r>
              <a:rPr lang="en-US" sz="2400" dirty="0" err="1" smtClean="0"/>
              <a:t>RESTful</a:t>
            </a:r>
            <a:r>
              <a:rPr lang="en-US" sz="2400" dirty="0" smtClean="0"/>
              <a:t> API. They are: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API Keys.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HTTP authentication.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OAuth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234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How to integrate an API in a website?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63662" y="2240924"/>
            <a:ext cx="66326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IBM Plex Serif"/>
              </a:rPr>
              <a:t>To integrate an API into a website we use the Fetch API functionality of </a:t>
            </a:r>
            <a:r>
              <a:rPr lang="en-US" sz="2400" dirty="0" err="1" smtClean="0">
                <a:latin typeface="IBM Plex Serif"/>
              </a:rPr>
              <a:t>javascript</a:t>
            </a:r>
            <a:r>
              <a:rPr lang="en-US" sz="2400" dirty="0" smtClean="0">
                <a:latin typeface="IBM Plex Serif"/>
              </a:rPr>
              <a:t>.</a:t>
            </a:r>
          </a:p>
          <a:p>
            <a:endParaRPr lang="en-US" sz="2400" dirty="0" smtClean="0">
              <a:latin typeface="IBM Plex Serif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IBM Plex Serif"/>
            </a:endParaRPr>
          </a:p>
          <a:p>
            <a:endParaRPr lang="en-US" sz="2400" dirty="0" smtClean="0">
              <a:latin typeface="IBM Plex Serif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63662" y="3438660"/>
            <a:ext cx="605307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 smtClean="0">
                <a:solidFill>
                  <a:srgbClr val="002060"/>
                </a:solidFill>
                <a:latin typeface="IBM Plex Serif"/>
              </a:rPr>
              <a:t>AN EXAMPLE</a:t>
            </a:r>
            <a:endParaRPr lang="en-US" sz="3400" b="1" dirty="0">
              <a:solidFill>
                <a:srgbClr val="002060"/>
              </a:solidFill>
              <a:latin typeface="IBM Plex Serif"/>
            </a:endParaRPr>
          </a:p>
        </p:txBody>
      </p:sp>
      <p:sp>
        <p:nvSpPr>
          <p:cNvPr id="5" name="Action Button: Custom 4">
            <a:hlinkClick r:id="rId2" action="ppaction://program" highlightClick="1"/>
          </p:cNvPr>
          <p:cNvSpPr/>
          <p:nvPr/>
        </p:nvSpPr>
        <p:spPr>
          <a:xfrm>
            <a:off x="9639835" y="8606917"/>
            <a:ext cx="1446694" cy="9462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Visual Studio Code full logo transparent PNG - StickPNG">
            <a:hlinkClick r:id="rId2" action="ppaction://program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035" y="4214512"/>
            <a:ext cx="2832324" cy="145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694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46242" y="2511381"/>
            <a:ext cx="5357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2060"/>
                </a:solidFill>
                <a:latin typeface="IBM Plex Serif"/>
              </a:rPr>
              <a:t>Thank You</a:t>
            </a:r>
            <a:endParaRPr lang="en-US" sz="4400" b="1" dirty="0">
              <a:solidFill>
                <a:srgbClr val="002060"/>
              </a:solidFill>
              <a:latin typeface="IBM Plex Serif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18997" y="5357611"/>
            <a:ext cx="3193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Made by </a:t>
            </a:r>
            <a:r>
              <a:rPr lang="en-US" dirty="0" err="1" smtClean="0"/>
              <a:t>Shrirang</a:t>
            </a:r>
            <a:r>
              <a:rPr lang="en-US" dirty="0" smtClean="0"/>
              <a:t> </a:t>
            </a:r>
            <a:r>
              <a:rPr lang="en-US" dirty="0" err="1" smtClean="0"/>
              <a:t>Elkunchwar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17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486" y="1627300"/>
            <a:ext cx="4762500" cy="4762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76541" y="515155"/>
            <a:ext cx="7044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  <a:latin typeface="IBM Plex Serif"/>
              </a:rPr>
              <a:t>API – Application Programming interface</a:t>
            </a:r>
            <a:endParaRPr lang="en-US" sz="2800" dirty="0">
              <a:solidFill>
                <a:srgbClr val="002060"/>
              </a:solidFill>
              <a:latin typeface="IBM Plex Serif"/>
            </a:endParaRPr>
          </a:p>
        </p:txBody>
      </p:sp>
    </p:spTree>
    <p:extLst>
      <p:ext uri="{BB962C8B-B14F-4D97-AF65-F5344CB8AC3E}">
        <p14:creationId xmlns:p14="http://schemas.microsoft.com/office/powerpoint/2010/main" val="422577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91696" y="360608"/>
            <a:ext cx="6297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2060"/>
                </a:solidFill>
                <a:latin typeface="IBM Plex Serif"/>
              </a:rPr>
              <a:t>What is API?</a:t>
            </a:r>
            <a:endParaRPr lang="en-US" sz="3600" dirty="0">
              <a:solidFill>
                <a:srgbClr val="002060"/>
              </a:solidFill>
              <a:latin typeface="IBM Plex Serif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43966" y="1532586"/>
            <a:ext cx="68644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IBM Plex Serif"/>
              </a:rPr>
              <a:t>API (Application Programming Interface software) is a set of instructions, standards or requirements that enables a software or app to employ features/services of another app, platform or device for better services</a:t>
            </a:r>
            <a:r>
              <a:rPr lang="en-US" sz="2400" dirty="0" smtClean="0">
                <a:latin typeface="IBM Plex Serif"/>
              </a:rPr>
              <a:t>.</a:t>
            </a:r>
          </a:p>
          <a:p>
            <a:endParaRPr lang="en-US" sz="2400" dirty="0" smtClean="0">
              <a:latin typeface="IBM Plex Serif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An API is the base of all the apps that deal with data or enable communication between two products or services.</a:t>
            </a:r>
            <a:endParaRPr lang="en-US" sz="2400" dirty="0">
              <a:latin typeface="IBM Plex Serif"/>
            </a:endParaRPr>
          </a:p>
        </p:txBody>
      </p:sp>
    </p:spTree>
    <p:extLst>
      <p:ext uri="{BB962C8B-B14F-4D97-AF65-F5344CB8AC3E}">
        <p14:creationId xmlns:p14="http://schemas.microsoft.com/office/powerpoint/2010/main" val="238578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372" y="1575515"/>
            <a:ext cx="7620000" cy="381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65183" y="643944"/>
            <a:ext cx="5370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2060"/>
                </a:solidFill>
                <a:latin typeface="IBM Plex Serif"/>
              </a:rPr>
              <a:t>Working of API</a:t>
            </a:r>
            <a:endParaRPr lang="en-US" sz="2800" dirty="0">
              <a:solidFill>
                <a:srgbClr val="002060"/>
              </a:solidFill>
              <a:latin typeface="IBM Plex Serif"/>
            </a:endParaRPr>
          </a:p>
        </p:txBody>
      </p:sp>
    </p:spTree>
    <p:extLst>
      <p:ext uri="{BB962C8B-B14F-4D97-AF65-F5344CB8AC3E}">
        <p14:creationId xmlns:p14="http://schemas.microsoft.com/office/powerpoint/2010/main" val="350917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REST – Representational state transfer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793" y="2112941"/>
            <a:ext cx="4110414" cy="424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99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81848" y="605307"/>
            <a:ext cx="6065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2060"/>
                </a:solidFill>
                <a:latin typeface="IBM Plex Serif"/>
              </a:rPr>
              <a:t>What is REST API?</a:t>
            </a:r>
            <a:endParaRPr lang="en-US" sz="2800" dirty="0">
              <a:solidFill>
                <a:srgbClr val="002060"/>
              </a:solidFill>
              <a:latin typeface="IBM Plex Serif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05330" y="1674254"/>
            <a:ext cx="68515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Representational State Transfer (REST) is a software architecture that imposes conditions on how an API should </a:t>
            </a:r>
            <a:r>
              <a:rPr lang="en-US" sz="2400" dirty="0" smtClean="0"/>
              <a:t>work.</a:t>
            </a:r>
          </a:p>
          <a:p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It is light-weighted and based on the idea of making a particular data available only when requested by sharing references to the data instead of the entire copy of the data itself. </a:t>
            </a:r>
          </a:p>
        </p:txBody>
      </p:sp>
    </p:spTree>
    <p:extLst>
      <p:ext uri="{BB962C8B-B14F-4D97-AF65-F5344CB8AC3E}">
        <p14:creationId xmlns:p14="http://schemas.microsoft.com/office/powerpoint/2010/main" val="266420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42488153"/>
              </p:ext>
            </p:extLst>
          </p:nvPr>
        </p:nvGraphicFramePr>
        <p:xfrm>
          <a:off x="3435797" y="399244"/>
          <a:ext cx="8438524" cy="6053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246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200" y="612391"/>
            <a:ext cx="7285600" cy="5284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HTTP- Hypertext Transfer Protocol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402" y="1891182"/>
            <a:ext cx="7105196" cy="380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89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0659" y="457844"/>
            <a:ext cx="7285600" cy="5284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HTTP Methods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8507" y="1378040"/>
            <a:ext cx="840990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IBM Plex Serif"/>
              </a:rPr>
              <a:t>REST API operates different methods on the required resource using HTTP.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IBM Plex Serif"/>
              </a:rPr>
              <a:t>The major methods are:</a:t>
            </a:r>
          </a:p>
          <a:p>
            <a:endParaRPr lang="en-US" sz="2400" dirty="0" smtClean="0">
              <a:latin typeface="IBM Plex Serif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u="sng" dirty="0" smtClean="0">
                <a:latin typeface="IBM Plex Serif"/>
              </a:rPr>
              <a:t>GET</a:t>
            </a:r>
            <a:r>
              <a:rPr lang="en-US" sz="2400" dirty="0" smtClean="0">
                <a:latin typeface="IBM Plex Serif"/>
              </a:rPr>
              <a:t>: GET is a method used to access resource on  a server and instruct the server to filter the data before sending.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IBM Plex Serif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u="sng" dirty="0" smtClean="0">
                <a:latin typeface="IBM Plex Serif"/>
              </a:rPr>
              <a:t>POST</a:t>
            </a:r>
            <a:r>
              <a:rPr lang="en-US" sz="2400" dirty="0" smtClean="0">
                <a:latin typeface="IBM Plex Serif"/>
              </a:rPr>
              <a:t>: POST is a method to send the data to server. They include the data representation with the request.</a:t>
            </a:r>
            <a:endParaRPr lang="en-US" sz="2400" b="1" u="sng" dirty="0" smtClean="0">
              <a:latin typeface="IBM Plex Serif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u="sng" dirty="0">
              <a:latin typeface="IBM Plex Serif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u="sng" dirty="0" smtClean="0">
              <a:latin typeface="IBM Plex Serif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u="sng" dirty="0" smtClean="0">
              <a:latin typeface="IBM Plex Serif"/>
            </a:endParaRPr>
          </a:p>
        </p:txBody>
      </p:sp>
    </p:spTree>
    <p:extLst>
      <p:ext uri="{BB962C8B-B14F-4D97-AF65-F5344CB8AC3E}">
        <p14:creationId xmlns:p14="http://schemas.microsoft.com/office/powerpoint/2010/main" val="167845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xeter template">
  <a:themeElements>
    <a:clrScheme name="Custom 347">
      <a:dk1>
        <a:srgbClr val="3E4655"/>
      </a:dk1>
      <a:lt1>
        <a:srgbClr val="FFFFFF"/>
      </a:lt1>
      <a:dk2>
        <a:srgbClr val="746F7E"/>
      </a:dk2>
      <a:lt2>
        <a:srgbClr val="EAECF0"/>
      </a:lt2>
      <a:accent1>
        <a:srgbClr val="FFB900"/>
      </a:accent1>
      <a:accent2>
        <a:srgbClr val="F78300"/>
      </a:accent2>
      <a:accent3>
        <a:srgbClr val="D6516E"/>
      </a:accent3>
      <a:accent4>
        <a:srgbClr val="807DAF"/>
      </a:accent4>
      <a:accent5>
        <a:srgbClr val="93AECF"/>
      </a:accent5>
      <a:accent6>
        <a:srgbClr val="7E0808"/>
      </a:accent6>
      <a:hlink>
        <a:srgbClr val="38334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2505</TotalTime>
  <Words>283</Words>
  <Application>Microsoft Office PowerPoint</Application>
  <PresentationFormat>Widescreen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IBM Plex Sans</vt:lpstr>
      <vt:lpstr>IBM Plex Serif</vt:lpstr>
      <vt:lpstr>Wingdings</vt:lpstr>
      <vt:lpstr>Exeter template</vt:lpstr>
      <vt:lpstr>REST API</vt:lpstr>
      <vt:lpstr>PowerPoint Presentation</vt:lpstr>
      <vt:lpstr>PowerPoint Presentation</vt:lpstr>
      <vt:lpstr>PowerPoint Presentation</vt:lpstr>
      <vt:lpstr>REST – Representational state transfer</vt:lpstr>
      <vt:lpstr>PowerPoint Presentation</vt:lpstr>
      <vt:lpstr>PowerPoint Presentation</vt:lpstr>
      <vt:lpstr>HTTP- Hypertext Transfer Protocol</vt:lpstr>
      <vt:lpstr>HTTP Methods</vt:lpstr>
      <vt:lpstr>PowerPoint Presentation</vt:lpstr>
      <vt:lpstr>API Security Models</vt:lpstr>
      <vt:lpstr>How to integrate an API in a website?</vt:lpstr>
      <vt:lpstr>PowerPoint Presentation</vt:lpstr>
    </vt:vector>
  </TitlesOfParts>
  <Company>Bureau Veritas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API</dc:title>
  <dc:creator>win</dc:creator>
  <cp:lastModifiedBy>win</cp:lastModifiedBy>
  <cp:revision>25</cp:revision>
  <dcterms:created xsi:type="dcterms:W3CDTF">2023-05-20T05:11:30Z</dcterms:created>
  <dcterms:modified xsi:type="dcterms:W3CDTF">2023-05-23T17:13:07Z</dcterms:modified>
</cp:coreProperties>
</file>