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7BADD-33D5-42F4-8514-6B8E538DFCD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868874-E711-4792-8623-B35C2AD314FE}">
      <dgm:prSet/>
      <dgm:spPr/>
      <dgm:t>
        <a:bodyPr/>
        <a:lstStyle/>
        <a:p>
          <a:r>
            <a:rPr lang="en-US" dirty="0"/>
            <a:t>Understand Data Structures and Algorithms using real-world application – </a:t>
          </a:r>
          <a:r>
            <a:rPr lang="en-US" b="1" dirty="0"/>
            <a:t>Dynamic Inventory Management System</a:t>
          </a:r>
          <a:endParaRPr lang="en-US" dirty="0"/>
        </a:p>
      </dgm:t>
    </dgm:pt>
    <dgm:pt modelId="{6CFF1DD1-E847-4CE5-AC05-53526EE2E504}" type="parTrans" cxnId="{7DE2EC29-0D61-42FA-B637-EEEA75774E62}">
      <dgm:prSet/>
      <dgm:spPr/>
      <dgm:t>
        <a:bodyPr/>
        <a:lstStyle/>
        <a:p>
          <a:endParaRPr lang="en-US"/>
        </a:p>
      </dgm:t>
    </dgm:pt>
    <dgm:pt modelId="{B4CD8D3F-508C-4F2A-B9C0-C2553CF8A475}" type="sibTrans" cxnId="{7DE2EC29-0D61-42FA-B637-EEEA75774E62}">
      <dgm:prSet/>
      <dgm:spPr/>
      <dgm:t>
        <a:bodyPr/>
        <a:lstStyle/>
        <a:p>
          <a:endParaRPr lang="en-US"/>
        </a:p>
      </dgm:t>
    </dgm:pt>
    <dgm:pt modelId="{24E20339-2966-4746-B59C-E111D92CC4DA}">
      <dgm:prSet/>
      <dgm:spPr/>
      <dgm:t>
        <a:bodyPr/>
        <a:lstStyle/>
        <a:p>
          <a:r>
            <a:rPr lang="en-US" b="1" dirty="0"/>
            <a:t>Understand different data structures </a:t>
          </a:r>
          <a:r>
            <a:rPr lang="en-US" dirty="0"/>
            <a:t>– Dictionary, Lists, Sets, Tuples, Queues, Stacks</a:t>
          </a:r>
        </a:p>
      </dgm:t>
    </dgm:pt>
    <dgm:pt modelId="{920C2896-E701-4916-AF70-7082B1E6FBB9}" type="parTrans" cxnId="{D21CA2AC-CF91-4E49-A1E1-AD9F60C4B690}">
      <dgm:prSet/>
      <dgm:spPr/>
      <dgm:t>
        <a:bodyPr/>
        <a:lstStyle/>
        <a:p>
          <a:endParaRPr lang="en-US"/>
        </a:p>
      </dgm:t>
    </dgm:pt>
    <dgm:pt modelId="{DC1C49C7-CC75-404F-AC49-36E579FE51F0}" type="sibTrans" cxnId="{D21CA2AC-CF91-4E49-A1E1-AD9F60C4B690}">
      <dgm:prSet/>
      <dgm:spPr/>
      <dgm:t>
        <a:bodyPr/>
        <a:lstStyle/>
        <a:p>
          <a:endParaRPr lang="en-US"/>
        </a:p>
      </dgm:t>
    </dgm:pt>
    <dgm:pt modelId="{BCB898D0-F9D7-46D8-9EAB-91BB7E82B48F}">
      <dgm:prSet/>
      <dgm:spPr/>
      <dgm:t>
        <a:bodyPr/>
        <a:lstStyle/>
        <a:p>
          <a:r>
            <a:rPr lang="en-US" b="1" dirty="0"/>
            <a:t>Analyze Trade-offs between data structures </a:t>
          </a:r>
          <a:r>
            <a:rPr lang="en-US" dirty="0"/>
            <a:t>and choose the most optimal data structure to store objects and their relations</a:t>
          </a:r>
        </a:p>
      </dgm:t>
    </dgm:pt>
    <dgm:pt modelId="{47983ACC-8C44-4227-BD53-551B2AD85C1F}" type="parTrans" cxnId="{35E81C04-F3A8-4D4A-A421-00D9D2B9C5DE}">
      <dgm:prSet/>
      <dgm:spPr/>
      <dgm:t>
        <a:bodyPr/>
        <a:lstStyle/>
        <a:p>
          <a:endParaRPr lang="en-US"/>
        </a:p>
      </dgm:t>
    </dgm:pt>
    <dgm:pt modelId="{44BFA5F6-F4F4-48D0-A186-1C193CA1CE9B}" type="sibTrans" cxnId="{35E81C04-F3A8-4D4A-A421-00D9D2B9C5DE}">
      <dgm:prSet/>
      <dgm:spPr/>
      <dgm:t>
        <a:bodyPr/>
        <a:lstStyle/>
        <a:p>
          <a:endParaRPr lang="en-US"/>
        </a:p>
      </dgm:t>
    </dgm:pt>
    <dgm:pt modelId="{67ED5A78-5AC4-437C-93A8-CBD28792FC8C}">
      <dgm:prSet/>
      <dgm:spPr/>
      <dgm:t>
        <a:bodyPr/>
        <a:lstStyle/>
        <a:p>
          <a:r>
            <a:rPr lang="en-US" b="1" dirty="0"/>
            <a:t>Optimize existing data structure </a:t>
          </a:r>
          <a:r>
            <a:rPr lang="en-US" dirty="0"/>
            <a:t>and logics to handle large data sets when the application is scaled</a:t>
          </a:r>
        </a:p>
      </dgm:t>
    </dgm:pt>
    <dgm:pt modelId="{DF4B93EB-9FFD-4788-A789-91D74D3EB916}" type="parTrans" cxnId="{8A9169DF-C9C4-4321-BDC9-27B0B3DFC214}">
      <dgm:prSet/>
      <dgm:spPr/>
      <dgm:t>
        <a:bodyPr/>
        <a:lstStyle/>
        <a:p>
          <a:endParaRPr lang="en-US"/>
        </a:p>
      </dgm:t>
    </dgm:pt>
    <dgm:pt modelId="{1D56AF9E-0FB8-4EC4-9FDF-CA227AFC047C}" type="sibTrans" cxnId="{8A9169DF-C9C4-4321-BDC9-27B0B3DFC214}">
      <dgm:prSet/>
      <dgm:spPr/>
      <dgm:t>
        <a:bodyPr/>
        <a:lstStyle/>
        <a:p>
          <a:endParaRPr lang="en-US"/>
        </a:p>
      </dgm:t>
    </dgm:pt>
    <dgm:pt modelId="{5D4AB5BB-24F0-42EF-B157-3DF3ADB8AB45}" type="pres">
      <dgm:prSet presAssocID="{3387BADD-33D5-42F4-8514-6B8E538DFCD2}" presName="root" presStyleCnt="0">
        <dgm:presLayoutVars>
          <dgm:dir/>
          <dgm:resizeHandles val="exact"/>
        </dgm:presLayoutVars>
      </dgm:prSet>
      <dgm:spPr/>
    </dgm:pt>
    <dgm:pt modelId="{3E72E0E6-9D84-4EBA-958B-24AFEAEFA79D}" type="pres">
      <dgm:prSet presAssocID="{3387BADD-33D5-42F4-8514-6B8E538DFCD2}" presName="container" presStyleCnt="0">
        <dgm:presLayoutVars>
          <dgm:dir/>
          <dgm:resizeHandles val="exact"/>
        </dgm:presLayoutVars>
      </dgm:prSet>
      <dgm:spPr/>
    </dgm:pt>
    <dgm:pt modelId="{F2F19BBB-645C-44B9-A03F-2F8836DE4D89}" type="pres">
      <dgm:prSet presAssocID="{18868874-E711-4792-8623-B35C2AD314FE}" presName="compNode" presStyleCnt="0"/>
      <dgm:spPr/>
    </dgm:pt>
    <dgm:pt modelId="{2AA45D76-CC5E-4A27-AE48-59FB6B103D9F}" type="pres">
      <dgm:prSet presAssocID="{18868874-E711-4792-8623-B35C2AD314FE}" presName="iconBgRect" presStyleLbl="bgShp" presStyleIdx="0" presStyleCnt="4"/>
      <dgm:spPr/>
    </dgm:pt>
    <dgm:pt modelId="{BF54A4DE-0B66-478D-B26E-8F4D3A51142B}" type="pres">
      <dgm:prSet presAssocID="{18868874-E711-4792-8623-B35C2AD314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3345E6-6855-4E75-9F7A-C4C88E30C6FF}" type="pres">
      <dgm:prSet presAssocID="{18868874-E711-4792-8623-B35C2AD314FE}" presName="spaceRect" presStyleCnt="0"/>
      <dgm:spPr/>
    </dgm:pt>
    <dgm:pt modelId="{FDDC7101-CCC9-476B-BE8D-1F767B03AA0D}" type="pres">
      <dgm:prSet presAssocID="{18868874-E711-4792-8623-B35C2AD314FE}" presName="textRect" presStyleLbl="revTx" presStyleIdx="0" presStyleCnt="4">
        <dgm:presLayoutVars>
          <dgm:chMax val="1"/>
          <dgm:chPref val="1"/>
        </dgm:presLayoutVars>
      </dgm:prSet>
      <dgm:spPr/>
    </dgm:pt>
    <dgm:pt modelId="{52B40C1D-C508-4960-BA41-7EBD3AB7AE46}" type="pres">
      <dgm:prSet presAssocID="{B4CD8D3F-508C-4F2A-B9C0-C2553CF8A475}" presName="sibTrans" presStyleLbl="sibTrans2D1" presStyleIdx="0" presStyleCnt="0"/>
      <dgm:spPr/>
    </dgm:pt>
    <dgm:pt modelId="{596EC3E6-884E-4077-A62A-4433CAB6A3B4}" type="pres">
      <dgm:prSet presAssocID="{24E20339-2966-4746-B59C-E111D92CC4DA}" presName="compNode" presStyleCnt="0"/>
      <dgm:spPr/>
    </dgm:pt>
    <dgm:pt modelId="{4C38C99F-AC30-4001-A6CC-516E804A0080}" type="pres">
      <dgm:prSet presAssocID="{24E20339-2966-4746-B59C-E111D92CC4DA}" presName="iconBgRect" presStyleLbl="bgShp" presStyleIdx="1" presStyleCnt="4"/>
      <dgm:spPr/>
    </dgm:pt>
    <dgm:pt modelId="{9144F006-E346-4C62-B687-6577B40F1CEE}" type="pres">
      <dgm:prSet presAssocID="{24E20339-2966-4746-B59C-E111D92CC4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4758D22-5F2B-4D09-9937-20954FFEAB52}" type="pres">
      <dgm:prSet presAssocID="{24E20339-2966-4746-B59C-E111D92CC4DA}" presName="spaceRect" presStyleCnt="0"/>
      <dgm:spPr/>
    </dgm:pt>
    <dgm:pt modelId="{5C3AD7E9-7249-408B-9C68-93F77B1CEF0E}" type="pres">
      <dgm:prSet presAssocID="{24E20339-2966-4746-B59C-E111D92CC4DA}" presName="textRect" presStyleLbl="revTx" presStyleIdx="1" presStyleCnt="4">
        <dgm:presLayoutVars>
          <dgm:chMax val="1"/>
          <dgm:chPref val="1"/>
        </dgm:presLayoutVars>
      </dgm:prSet>
      <dgm:spPr/>
    </dgm:pt>
    <dgm:pt modelId="{E5330B55-2842-4898-A7AA-0AC2D66D3210}" type="pres">
      <dgm:prSet presAssocID="{DC1C49C7-CC75-404F-AC49-36E579FE51F0}" presName="sibTrans" presStyleLbl="sibTrans2D1" presStyleIdx="0" presStyleCnt="0"/>
      <dgm:spPr/>
    </dgm:pt>
    <dgm:pt modelId="{BE0A3677-E507-476C-BAF6-26D51A8B57A6}" type="pres">
      <dgm:prSet presAssocID="{BCB898D0-F9D7-46D8-9EAB-91BB7E82B48F}" presName="compNode" presStyleCnt="0"/>
      <dgm:spPr/>
    </dgm:pt>
    <dgm:pt modelId="{24D0F7D1-4D5D-47FA-AD79-80F863A2719C}" type="pres">
      <dgm:prSet presAssocID="{BCB898D0-F9D7-46D8-9EAB-91BB7E82B48F}" presName="iconBgRect" presStyleLbl="bgShp" presStyleIdx="2" presStyleCnt="4"/>
      <dgm:spPr/>
    </dgm:pt>
    <dgm:pt modelId="{74243ACF-E73D-45F0-8566-2ECC4F7C63DC}" type="pres">
      <dgm:prSet presAssocID="{BCB898D0-F9D7-46D8-9EAB-91BB7E82B4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4F6A1AD-B0F1-43BC-9694-5326541BEE19}" type="pres">
      <dgm:prSet presAssocID="{BCB898D0-F9D7-46D8-9EAB-91BB7E82B48F}" presName="spaceRect" presStyleCnt="0"/>
      <dgm:spPr/>
    </dgm:pt>
    <dgm:pt modelId="{0E245F98-7FEA-4844-9898-3383FA05644B}" type="pres">
      <dgm:prSet presAssocID="{BCB898D0-F9D7-46D8-9EAB-91BB7E82B48F}" presName="textRect" presStyleLbl="revTx" presStyleIdx="2" presStyleCnt="4">
        <dgm:presLayoutVars>
          <dgm:chMax val="1"/>
          <dgm:chPref val="1"/>
        </dgm:presLayoutVars>
      </dgm:prSet>
      <dgm:spPr/>
    </dgm:pt>
    <dgm:pt modelId="{82CEDBBB-32E2-4C75-90D4-6FEEBDE99FE1}" type="pres">
      <dgm:prSet presAssocID="{44BFA5F6-F4F4-48D0-A186-1C193CA1CE9B}" presName="sibTrans" presStyleLbl="sibTrans2D1" presStyleIdx="0" presStyleCnt="0"/>
      <dgm:spPr/>
    </dgm:pt>
    <dgm:pt modelId="{58804F26-F928-4181-B40E-AF42FD472B8F}" type="pres">
      <dgm:prSet presAssocID="{67ED5A78-5AC4-437C-93A8-CBD28792FC8C}" presName="compNode" presStyleCnt="0"/>
      <dgm:spPr/>
    </dgm:pt>
    <dgm:pt modelId="{9C4337BE-8079-4583-8914-100B9D776475}" type="pres">
      <dgm:prSet presAssocID="{67ED5A78-5AC4-437C-93A8-CBD28792FC8C}" presName="iconBgRect" presStyleLbl="bgShp" presStyleIdx="3" presStyleCnt="4"/>
      <dgm:spPr/>
    </dgm:pt>
    <dgm:pt modelId="{90B628FD-BF90-4FA7-88F0-0D20F051A22B}" type="pres">
      <dgm:prSet presAssocID="{67ED5A78-5AC4-437C-93A8-CBD28792FC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7A0336B-3EB4-4930-99C3-0A6FCECC759F}" type="pres">
      <dgm:prSet presAssocID="{67ED5A78-5AC4-437C-93A8-CBD28792FC8C}" presName="spaceRect" presStyleCnt="0"/>
      <dgm:spPr/>
    </dgm:pt>
    <dgm:pt modelId="{C5EFD4E1-FD73-40AF-B684-9E773CEA563D}" type="pres">
      <dgm:prSet presAssocID="{67ED5A78-5AC4-437C-93A8-CBD28792FC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E81C04-F3A8-4D4A-A421-00D9D2B9C5DE}" srcId="{3387BADD-33D5-42F4-8514-6B8E538DFCD2}" destId="{BCB898D0-F9D7-46D8-9EAB-91BB7E82B48F}" srcOrd="2" destOrd="0" parTransId="{47983ACC-8C44-4227-BD53-551B2AD85C1F}" sibTransId="{44BFA5F6-F4F4-48D0-A186-1C193CA1CE9B}"/>
    <dgm:cxn modelId="{22A8991B-9C6C-4CDE-B4DB-2EA50FD82A1E}" type="presOf" srcId="{44BFA5F6-F4F4-48D0-A186-1C193CA1CE9B}" destId="{82CEDBBB-32E2-4C75-90D4-6FEEBDE99FE1}" srcOrd="0" destOrd="0" presId="urn:microsoft.com/office/officeart/2018/2/layout/IconCircleList"/>
    <dgm:cxn modelId="{7DE2EC29-0D61-42FA-B637-EEEA75774E62}" srcId="{3387BADD-33D5-42F4-8514-6B8E538DFCD2}" destId="{18868874-E711-4792-8623-B35C2AD314FE}" srcOrd="0" destOrd="0" parTransId="{6CFF1DD1-E847-4CE5-AC05-53526EE2E504}" sibTransId="{B4CD8D3F-508C-4F2A-B9C0-C2553CF8A475}"/>
    <dgm:cxn modelId="{49324590-AF65-40A2-84BF-2C3C0E0836E4}" type="presOf" srcId="{B4CD8D3F-508C-4F2A-B9C0-C2553CF8A475}" destId="{52B40C1D-C508-4960-BA41-7EBD3AB7AE46}" srcOrd="0" destOrd="0" presId="urn:microsoft.com/office/officeart/2018/2/layout/IconCircleList"/>
    <dgm:cxn modelId="{F2139092-E436-4EA5-9B03-24E8B8537798}" type="presOf" srcId="{3387BADD-33D5-42F4-8514-6B8E538DFCD2}" destId="{5D4AB5BB-24F0-42EF-B157-3DF3ADB8AB45}" srcOrd="0" destOrd="0" presId="urn:microsoft.com/office/officeart/2018/2/layout/IconCircleList"/>
    <dgm:cxn modelId="{D21CA2AC-CF91-4E49-A1E1-AD9F60C4B690}" srcId="{3387BADD-33D5-42F4-8514-6B8E538DFCD2}" destId="{24E20339-2966-4746-B59C-E111D92CC4DA}" srcOrd="1" destOrd="0" parTransId="{920C2896-E701-4916-AF70-7082B1E6FBB9}" sibTransId="{DC1C49C7-CC75-404F-AC49-36E579FE51F0}"/>
    <dgm:cxn modelId="{22001EB7-307F-4F4C-84E3-C7EDB458CF94}" type="presOf" srcId="{BCB898D0-F9D7-46D8-9EAB-91BB7E82B48F}" destId="{0E245F98-7FEA-4844-9898-3383FA05644B}" srcOrd="0" destOrd="0" presId="urn:microsoft.com/office/officeart/2018/2/layout/IconCircleList"/>
    <dgm:cxn modelId="{2ACDB8D9-C753-4B86-9104-830F4BD95D28}" type="presOf" srcId="{24E20339-2966-4746-B59C-E111D92CC4DA}" destId="{5C3AD7E9-7249-408B-9C68-93F77B1CEF0E}" srcOrd="0" destOrd="0" presId="urn:microsoft.com/office/officeart/2018/2/layout/IconCircleList"/>
    <dgm:cxn modelId="{8A9169DF-C9C4-4321-BDC9-27B0B3DFC214}" srcId="{3387BADD-33D5-42F4-8514-6B8E538DFCD2}" destId="{67ED5A78-5AC4-437C-93A8-CBD28792FC8C}" srcOrd="3" destOrd="0" parTransId="{DF4B93EB-9FFD-4788-A789-91D74D3EB916}" sibTransId="{1D56AF9E-0FB8-4EC4-9FDF-CA227AFC047C}"/>
    <dgm:cxn modelId="{601FD0E3-F002-4194-9C9B-5EBE7C07BE9A}" type="presOf" srcId="{67ED5A78-5AC4-437C-93A8-CBD28792FC8C}" destId="{C5EFD4E1-FD73-40AF-B684-9E773CEA563D}" srcOrd="0" destOrd="0" presId="urn:microsoft.com/office/officeart/2018/2/layout/IconCircleList"/>
    <dgm:cxn modelId="{1F7C03F7-488B-4D54-87DD-1529B3028115}" type="presOf" srcId="{18868874-E711-4792-8623-B35C2AD314FE}" destId="{FDDC7101-CCC9-476B-BE8D-1F767B03AA0D}" srcOrd="0" destOrd="0" presId="urn:microsoft.com/office/officeart/2018/2/layout/IconCircleList"/>
    <dgm:cxn modelId="{C0AAF5FB-1A16-4B34-B55C-F9C7A8E83164}" type="presOf" srcId="{DC1C49C7-CC75-404F-AC49-36E579FE51F0}" destId="{E5330B55-2842-4898-A7AA-0AC2D66D3210}" srcOrd="0" destOrd="0" presId="urn:microsoft.com/office/officeart/2018/2/layout/IconCircleList"/>
    <dgm:cxn modelId="{68BBB24C-2E0B-46E7-9FA6-DC2B5671A2B0}" type="presParOf" srcId="{5D4AB5BB-24F0-42EF-B157-3DF3ADB8AB45}" destId="{3E72E0E6-9D84-4EBA-958B-24AFEAEFA79D}" srcOrd="0" destOrd="0" presId="urn:microsoft.com/office/officeart/2018/2/layout/IconCircleList"/>
    <dgm:cxn modelId="{578A2808-AF12-45D7-8880-A70156300330}" type="presParOf" srcId="{3E72E0E6-9D84-4EBA-958B-24AFEAEFA79D}" destId="{F2F19BBB-645C-44B9-A03F-2F8836DE4D89}" srcOrd="0" destOrd="0" presId="urn:microsoft.com/office/officeart/2018/2/layout/IconCircleList"/>
    <dgm:cxn modelId="{84E388A5-1955-4566-BE2E-35D25DD9C3F6}" type="presParOf" srcId="{F2F19BBB-645C-44B9-A03F-2F8836DE4D89}" destId="{2AA45D76-CC5E-4A27-AE48-59FB6B103D9F}" srcOrd="0" destOrd="0" presId="urn:microsoft.com/office/officeart/2018/2/layout/IconCircleList"/>
    <dgm:cxn modelId="{CE8B26B0-8B66-43D0-971C-F59179A88DE4}" type="presParOf" srcId="{F2F19BBB-645C-44B9-A03F-2F8836DE4D89}" destId="{BF54A4DE-0B66-478D-B26E-8F4D3A51142B}" srcOrd="1" destOrd="0" presId="urn:microsoft.com/office/officeart/2018/2/layout/IconCircleList"/>
    <dgm:cxn modelId="{7FAA672B-C5DF-4B82-BB8B-592F4625C4A9}" type="presParOf" srcId="{F2F19BBB-645C-44B9-A03F-2F8836DE4D89}" destId="{F63345E6-6855-4E75-9F7A-C4C88E30C6FF}" srcOrd="2" destOrd="0" presId="urn:microsoft.com/office/officeart/2018/2/layout/IconCircleList"/>
    <dgm:cxn modelId="{B3F843C9-55AE-438F-B724-93A3A8E4F958}" type="presParOf" srcId="{F2F19BBB-645C-44B9-A03F-2F8836DE4D89}" destId="{FDDC7101-CCC9-476B-BE8D-1F767B03AA0D}" srcOrd="3" destOrd="0" presId="urn:microsoft.com/office/officeart/2018/2/layout/IconCircleList"/>
    <dgm:cxn modelId="{9846EFB9-B2C0-4639-AC9D-99D85226EE26}" type="presParOf" srcId="{3E72E0E6-9D84-4EBA-958B-24AFEAEFA79D}" destId="{52B40C1D-C508-4960-BA41-7EBD3AB7AE46}" srcOrd="1" destOrd="0" presId="urn:microsoft.com/office/officeart/2018/2/layout/IconCircleList"/>
    <dgm:cxn modelId="{0754578A-958D-4EA0-B84E-EB9683EEC407}" type="presParOf" srcId="{3E72E0E6-9D84-4EBA-958B-24AFEAEFA79D}" destId="{596EC3E6-884E-4077-A62A-4433CAB6A3B4}" srcOrd="2" destOrd="0" presId="urn:microsoft.com/office/officeart/2018/2/layout/IconCircleList"/>
    <dgm:cxn modelId="{915C3676-43A0-4A4D-B6BB-A87C4AA043D6}" type="presParOf" srcId="{596EC3E6-884E-4077-A62A-4433CAB6A3B4}" destId="{4C38C99F-AC30-4001-A6CC-516E804A0080}" srcOrd="0" destOrd="0" presId="urn:microsoft.com/office/officeart/2018/2/layout/IconCircleList"/>
    <dgm:cxn modelId="{EADDC89F-B242-40DA-B76B-AD1D433DFFA4}" type="presParOf" srcId="{596EC3E6-884E-4077-A62A-4433CAB6A3B4}" destId="{9144F006-E346-4C62-B687-6577B40F1CEE}" srcOrd="1" destOrd="0" presId="urn:microsoft.com/office/officeart/2018/2/layout/IconCircleList"/>
    <dgm:cxn modelId="{36B4521F-DB3C-4CDB-AA2E-138D66BE39E5}" type="presParOf" srcId="{596EC3E6-884E-4077-A62A-4433CAB6A3B4}" destId="{C4758D22-5F2B-4D09-9937-20954FFEAB52}" srcOrd="2" destOrd="0" presId="urn:microsoft.com/office/officeart/2018/2/layout/IconCircleList"/>
    <dgm:cxn modelId="{062C08E5-395E-4EAB-898B-B557E5CE8E8B}" type="presParOf" srcId="{596EC3E6-884E-4077-A62A-4433CAB6A3B4}" destId="{5C3AD7E9-7249-408B-9C68-93F77B1CEF0E}" srcOrd="3" destOrd="0" presId="urn:microsoft.com/office/officeart/2018/2/layout/IconCircleList"/>
    <dgm:cxn modelId="{A885E205-5028-4317-995A-966667587A5A}" type="presParOf" srcId="{3E72E0E6-9D84-4EBA-958B-24AFEAEFA79D}" destId="{E5330B55-2842-4898-A7AA-0AC2D66D3210}" srcOrd="3" destOrd="0" presId="urn:microsoft.com/office/officeart/2018/2/layout/IconCircleList"/>
    <dgm:cxn modelId="{F529A939-EEBD-4705-A428-7D2AABC663D0}" type="presParOf" srcId="{3E72E0E6-9D84-4EBA-958B-24AFEAEFA79D}" destId="{BE0A3677-E507-476C-BAF6-26D51A8B57A6}" srcOrd="4" destOrd="0" presId="urn:microsoft.com/office/officeart/2018/2/layout/IconCircleList"/>
    <dgm:cxn modelId="{098A282F-A33A-414E-9843-20A7D0FDADFE}" type="presParOf" srcId="{BE0A3677-E507-476C-BAF6-26D51A8B57A6}" destId="{24D0F7D1-4D5D-47FA-AD79-80F863A2719C}" srcOrd="0" destOrd="0" presId="urn:microsoft.com/office/officeart/2018/2/layout/IconCircleList"/>
    <dgm:cxn modelId="{4DC1BFFC-FC5C-4A93-AB47-E4EE78F62A7C}" type="presParOf" srcId="{BE0A3677-E507-476C-BAF6-26D51A8B57A6}" destId="{74243ACF-E73D-45F0-8566-2ECC4F7C63DC}" srcOrd="1" destOrd="0" presId="urn:microsoft.com/office/officeart/2018/2/layout/IconCircleList"/>
    <dgm:cxn modelId="{DED671F8-18CA-4586-B773-B23ECDBCA931}" type="presParOf" srcId="{BE0A3677-E507-476C-BAF6-26D51A8B57A6}" destId="{84F6A1AD-B0F1-43BC-9694-5326541BEE19}" srcOrd="2" destOrd="0" presId="urn:microsoft.com/office/officeart/2018/2/layout/IconCircleList"/>
    <dgm:cxn modelId="{9D678684-35F1-472E-B542-75472E67BBF5}" type="presParOf" srcId="{BE0A3677-E507-476C-BAF6-26D51A8B57A6}" destId="{0E245F98-7FEA-4844-9898-3383FA05644B}" srcOrd="3" destOrd="0" presId="urn:microsoft.com/office/officeart/2018/2/layout/IconCircleList"/>
    <dgm:cxn modelId="{1312504E-CD85-4B29-AE94-FE51B98AB508}" type="presParOf" srcId="{3E72E0E6-9D84-4EBA-958B-24AFEAEFA79D}" destId="{82CEDBBB-32E2-4C75-90D4-6FEEBDE99FE1}" srcOrd="5" destOrd="0" presId="urn:microsoft.com/office/officeart/2018/2/layout/IconCircleList"/>
    <dgm:cxn modelId="{F7D5B919-C2E6-448D-B22D-5BE6E77EC858}" type="presParOf" srcId="{3E72E0E6-9D84-4EBA-958B-24AFEAEFA79D}" destId="{58804F26-F928-4181-B40E-AF42FD472B8F}" srcOrd="6" destOrd="0" presId="urn:microsoft.com/office/officeart/2018/2/layout/IconCircleList"/>
    <dgm:cxn modelId="{48EBA266-9A11-4793-9B2F-A596A21B5B82}" type="presParOf" srcId="{58804F26-F928-4181-B40E-AF42FD472B8F}" destId="{9C4337BE-8079-4583-8914-100B9D776475}" srcOrd="0" destOrd="0" presId="urn:microsoft.com/office/officeart/2018/2/layout/IconCircleList"/>
    <dgm:cxn modelId="{A60C66EB-B8DA-4C08-A92E-A7F74D0FCC60}" type="presParOf" srcId="{58804F26-F928-4181-B40E-AF42FD472B8F}" destId="{90B628FD-BF90-4FA7-88F0-0D20F051A22B}" srcOrd="1" destOrd="0" presId="urn:microsoft.com/office/officeart/2018/2/layout/IconCircleList"/>
    <dgm:cxn modelId="{A1F9C971-D641-406F-846B-5A4AD46CA05E}" type="presParOf" srcId="{58804F26-F928-4181-B40E-AF42FD472B8F}" destId="{07A0336B-3EB4-4930-99C3-0A6FCECC759F}" srcOrd="2" destOrd="0" presId="urn:microsoft.com/office/officeart/2018/2/layout/IconCircleList"/>
    <dgm:cxn modelId="{CB60909B-FAB7-4456-8F2A-F75FCDE1888C}" type="presParOf" srcId="{58804F26-F928-4181-B40E-AF42FD472B8F}" destId="{C5EFD4E1-FD73-40AF-B684-9E773CEA56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FA3BE-3F62-4924-9D90-18D77D6A37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493EEB-8DCB-4CBD-92B3-459D9DBD0A24}">
      <dgm:prSet/>
      <dgm:spPr/>
      <dgm:t>
        <a:bodyPr/>
        <a:lstStyle/>
        <a:p>
          <a:r>
            <a:rPr lang="en-US" b="0" baseline="0"/>
            <a:t>Dictionaries</a:t>
          </a:r>
          <a:endParaRPr lang="en-US"/>
        </a:p>
      </dgm:t>
    </dgm:pt>
    <dgm:pt modelId="{93F759A4-B95E-4699-B1CD-DF801AC57678}" type="parTrans" cxnId="{0C57F3FD-08DD-4262-8079-62F13253BF3A}">
      <dgm:prSet/>
      <dgm:spPr/>
      <dgm:t>
        <a:bodyPr/>
        <a:lstStyle/>
        <a:p>
          <a:endParaRPr lang="en-US"/>
        </a:p>
      </dgm:t>
    </dgm:pt>
    <dgm:pt modelId="{E7D04BEA-3014-4063-8F1D-866AA9AB17F2}" type="sibTrans" cxnId="{0C57F3FD-08DD-4262-8079-62F13253BF3A}">
      <dgm:prSet/>
      <dgm:spPr/>
      <dgm:t>
        <a:bodyPr/>
        <a:lstStyle/>
        <a:p>
          <a:endParaRPr lang="en-US"/>
        </a:p>
      </dgm:t>
    </dgm:pt>
    <dgm:pt modelId="{0AE970B2-8584-4FCC-B81C-0D69AEE0D4E4}">
      <dgm:prSet/>
      <dgm:spPr/>
      <dgm:t>
        <a:bodyPr/>
        <a:lstStyle/>
        <a:p>
          <a:r>
            <a:rPr lang="en-US" b="0" baseline="0"/>
            <a:t>Lists</a:t>
          </a:r>
          <a:endParaRPr lang="en-US"/>
        </a:p>
      </dgm:t>
    </dgm:pt>
    <dgm:pt modelId="{D3077EAA-40AE-4E82-A5AC-A4A2463106CD}" type="parTrans" cxnId="{DC3CC2C6-C296-41BA-9B12-3474D06C3B9E}">
      <dgm:prSet/>
      <dgm:spPr/>
      <dgm:t>
        <a:bodyPr/>
        <a:lstStyle/>
        <a:p>
          <a:endParaRPr lang="en-US"/>
        </a:p>
      </dgm:t>
    </dgm:pt>
    <dgm:pt modelId="{43BB0D31-2ECB-4A0C-84D7-41DDE4DAD5D8}" type="sibTrans" cxnId="{DC3CC2C6-C296-41BA-9B12-3474D06C3B9E}">
      <dgm:prSet/>
      <dgm:spPr/>
      <dgm:t>
        <a:bodyPr/>
        <a:lstStyle/>
        <a:p>
          <a:endParaRPr lang="en-US"/>
        </a:p>
      </dgm:t>
    </dgm:pt>
    <dgm:pt modelId="{40333140-D6DD-4872-A60F-6E6D276D02A9}">
      <dgm:prSet/>
      <dgm:spPr/>
      <dgm:t>
        <a:bodyPr/>
        <a:lstStyle/>
        <a:p>
          <a:r>
            <a:rPr lang="en-US" b="0" baseline="0"/>
            <a:t>Tuples</a:t>
          </a:r>
          <a:endParaRPr lang="en-US"/>
        </a:p>
      </dgm:t>
    </dgm:pt>
    <dgm:pt modelId="{5B116BAE-8C88-448A-86D8-7D41AACC504E}" type="parTrans" cxnId="{EF36B9C1-5657-4759-94D1-515B195C62D6}">
      <dgm:prSet/>
      <dgm:spPr/>
      <dgm:t>
        <a:bodyPr/>
        <a:lstStyle/>
        <a:p>
          <a:endParaRPr lang="en-US"/>
        </a:p>
      </dgm:t>
    </dgm:pt>
    <dgm:pt modelId="{75F31646-B18E-4FDA-8FF9-8D9EAEA2B31D}" type="sibTrans" cxnId="{EF36B9C1-5657-4759-94D1-515B195C62D6}">
      <dgm:prSet/>
      <dgm:spPr/>
      <dgm:t>
        <a:bodyPr/>
        <a:lstStyle/>
        <a:p>
          <a:endParaRPr lang="en-US"/>
        </a:p>
      </dgm:t>
    </dgm:pt>
    <dgm:pt modelId="{A4A2E369-CFFB-4FEB-A979-AF4EA7FA527C}">
      <dgm:prSet/>
      <dgm:spPr/>
      <dgm:t>
        <a:bodyPr/>
        <a:lstStyle/>
        <a:p>
          <a:r>
            <a:rPr lang="en-US" b="0" baseline="0"/>
            <a:t>Sets</a:t>
          </a:r>
          <a:endParaRPr lang="en-US"/>
        </a:p>
      </dgm:t>
    </dgm:pt>
    <dgm:pt modelId="{0B1B610A-D3B8-4033-86F9-0152DEF7308B}" type="parTrans" cxnId="{20E926E4-15DA-4CBF-B69B-7B9486661FE4}">
      <dgm:prSet/>
      <dgm:spPr/>
      <dgm:t>
        <a:bodyPr/>
        <a:lstStyle/>
        <a:p>
          <a:endParaRPr lang="en-US"/>
        </a:p>
      </dgm:t>
    </dgm:pt>
    <dgm:pt modelId="{F5D1C833-C72B-4240-B061-4C33B42B47F2}" type="sibTrans" cxnId="{20E926E4-15DA-4CBF-B69B-7B9486661FE4}">
      <dgm:prSet/>
      <dgm:spPr/>
      <dgm:t>
        <a:bodyPr/>
        <a:lstStyle/>
        <a:p>
          <a:endParaRPr lang="en-US"/>
        </a:p>
      </dgm:t>
    </dgm:pt>
    <dgm:pt modelId="{5D3C2F2D-0BBD-4D2C-B8A1-49616C63AEF4}">
      <dgm:prSet/>
      <dgm:spPr/>
      <dgm:t>
        <a:bodyPr/>
        <a:lstStyle/>
        <a:p>
          <a:r>
            <a:rPr lang="en-US" b="0" baseline="0"/>
            <a:t>Queues</a:t>
          </a:r>
          <a:endParaRPr lang="en-US"/>
        </a:p>
      </dgm:t>
    </dgm:pt>
    <dgm:pt modelId="{CB56D596-046F-4E3B-A6F5-CC9794BA32A0}" type="parTrans" cxnId="{01977841-8377-4148-B161-A0759987F6BA}">
      <dgm:prSet/>
      <dgm:spPr/>
      <dgm:t>
        <a:bodyPr/>
        <a:lstStyle/>
        <a:p>
          <a:endParaRPr lang="en-US"/>
        </a:p>
      </dgm:t>
    </dgm:pt>
    <dgm:pt modelId="{347D7BFA-75DA-4129-9406-8266A43A7B9B}" type="sibTrans" cxnId="{01977841-8377-4148-B161-A0759987F6BA}">
      <dgm:prSet/>
      <dgm:spPr/>
      <dgm:t>
        <a:bodyPr/>
        <a:lstStyle/>
        <a:p>
          <a:endParaRPr lang="en-US"/>
        </a:p>
      </dgm:t>
    </dgm:pt>
    <dgm:pt modelId="{00B41293-60D7-48CB-9026-FA9B52826896}">
      <dgm:prSet/>
      <dgm:spPr/>
      <dgm:t>
        <a:bodyPr/>
        <a:lstStyle/>
        <a:p>
          <a:r>
            <a:rPr lang="en-US" b="0" baseline="0"/>
            <a:t>Stacks</a:t>
          </a:r>
          <a:endParaRPr lang="en-US"/>
        </a:p>
      </dgm:t>
    </dgm:pt>
    <dgm:pt modelId="{EFF6DA9A-0BD3-4E60-A1EC-275378F5118E}" type="parTrans" cxnId="{EB38E271-DBC3-4B21-B849-4D3CD458F0F3}">
      <dgm:prSet/>
      <dgm:spPr/>
      <dgm:t>
        <a:bodyPr/>
        <a:lstStyle/>
        <a:p>
          <a:endParaRPr lang="en-US"/>
        </a:p>
      </dgm:t>
    </dgm:pt>
    <dgm:pt modelId="{0EE44C07-4922-4DF4-865B-FCF63987A58F}" type="sibTrans" cxnId="{EB38E271-DBC3-4B21-B849-4D3CD458F0F3}">
      <dgm:prSet/>
      <dgm:spPr/>
      <dgm:t>
        <a:bodyPr/>
        <a:lstStyle/>
        <a:p>
          <a:endParaRPr lang="en-US"/>
        </a:p>
      </dgm:t>
    </dgm:pt>
    <dgm:pt modelId="{C909B0A3-EBDF-4EC9-8427-FC4194C82A76}">
      <dgm:prSet/>
      <dgm:spPr/>
      <dgm:t>
        <a:bodyPr/>
        <a:lstStyle/>
        <a:p>
          <a:r>
            <a:rPr lang="en-US" b="0" baseline="0"/>
            <a:t>Heaps</a:t>
          </a:r>
          <a:endParaRPr lang="en-US"/>
        </a:p>
      </dgm:t>
    </dgm:pt>
    <dgm:pt modelId="{188EB9BB-361D-4196-8A3C-6AED6D338645}" type="parTrans" cxnId="{AE5CEC01-19D7-4B6A-BCFA-610801BAF756}">
      <dgm:prSet/>
      <dgm:spPr/>
      <dgm:t>
        <a:bodyPr/>
        <a:lstStyle/>
        <a:p>
          <a:endParaRPr lang="en-US"/>
        </a:p>
      </dgm:t>
    </dgm:pt>
    <dgm:pt modelId="{2A8C9969-7725-4851-94BC-B1B451D39615}" type="sibTrans" cxnId="{AE5CEC01-19D7-4B6A-BCFA-610801BAF756}">
      <dgm:prSet/>
      <dgm:spPr/>
      <dgm:t>
        <a:bodyPr/>
        <a:lstStyle/>
        <a:p>
          <a:endParaRPr lang="en-US"/>
        </a:p>
      </dgm:t>
    </dgm:pt>
    <dgm:pt modelId="{FAF3D9B2-5794-49EE-B68E-C8F5CB3D46C9}" type="pres">
      <dgm:prSet presAssocID="{C14FA3BE-3F62-4924-9D90-18D77D6A37F1}" presName="vert0" presStyleCnt="0">
        <dgm:presLayoutVars>
          <dgm:dir/>
          <dgm:animOne val="branch"/>
          <dgm:animLvl val="lvl"/>
        </dgm:presLayoutVars>
      </dgm:prSet>
      <dgm:spPr/>
    </dgm:pt>
    <dgm:pt modelId="{81552984-DAFD-4DDE-9F47-55178F50E831}" type="pres">
      <dgm:prSet presAssocID="{F8493EEB-8DCB-4CBD-92B3-459D9DBD0A24}" presName="thickLine" presStyleLbl="alignNode1" presStyleIdx="0" presStyleCnt="7"/>
      <dgm:spPr/>
    </dgm:pt>
    <dgm:pt modelId="{1976260E-B6CF-4C37-A792-7A0617CB2E53}" type="pres">
      <dgm:prSet presAssocID="{F8493EEB-8DCB-4CBD-92B3-459D9DBD0A24}" presName="horz1" presStyleCnt="0"/>
      <dgm:spPr/>
    </dgm:pt>
    <dgm:pt modelId="{D3D021CD-1531-4FC8-89A8-FEF444D93E9F}" type="pres">
      <dgm:prSet presAssocID="{F8493EEB-8DCB-4CBD-92B3-459D9DBD0A24}" presName="tx1" presStyleLbl="revTx" presStyleIdx="0" presStyleCnt="7"/>
      <dgm:spPr/>
    </dgm:pt>
    <dgm:pt modelId="{9FB4D4B0-604A-49F3-B797-7DE8F87C294D}" type="pres">
      <dgm:prSet presAssocID="{F8493EEB-8DCB-4CBD-92B3-459D9DBD0A24}" presName="vert1" presStyleCnt="0"/>
      <dgm:spPr/>
    </dgm:pt>
    <dgm:pt modelId="{C0BA81E4-5909-4AF5-A32E-3F225145774C}" type="pres">
      <dgm:prSet presAssocID="{0AE970B2-8584-4FCC-B81C-0D69AEE0D4E4}" presName="thickLine" presStyleLbl="alignNode1" presStyleIdx="1" presStyleCnt="7"/>
      <dgm:spPr/>
    </dgm:pt>
    <dgm:pt modelId="{3945DE8C-4885-4CD1-851B-A9D20CE1E3E6}" type="pres">
      <dgm:prSet presAssocID="{0AE970B2-8584-4FCC-B81C-0D69AEE0D4E4}" presName="horz1" presStyleCnt="0"/>
      <dgm:spPr/>
    </dgm:pt>
    <dgm:pt modelId="{5017137A-64CE-4BBD-88FB-51AA5E164646}" type="pres">
      <dgm:prSet presAssocID="{0AE970B2-8584-4FCC-B81C-0D69AEE0D4E4}" presName="tx1" presStyleLbl="revTx" presStyleIdx="1" presStyleCnt="7"/>
      <dgm:spPr/>
    </dgm:pt>
    <dgm:pt modelId="{7285E612-5876-4382-B7AA-361289D3D591}" type="pres">
      <dgm:prSet presAssocID="{0AE970B2-8584-4FCC-B81C-0D69AEE0D4E4}" presName="vert1" presStyleCnt="0"/>
      <dgm:spPr/>
    </dgm:pt>
    <dgm:pt modelId="{FF2151FC-EB4D-4259-8E78-3D1877966B60}" type="pres">
      <dgm:prSet presAssocID="{40333140-D6DD-4872-A60F-6E6D276D02A9}" presName="thickLine" presStyleLbl="alignNode1" presStyleIdx="2" presStyleCnt="7"/>
      <dgm:spPr/>
    </dgm:pt>
    <dgm:pt modelId="{96421C24-6BA0-4178-A119-FD69A3BA6CCB}" type="pres">
      <dgm:prSet presAssocID="{40333140-D6DD-4872-A60F-6E6D276D02A9}" presName="horz1" presStyleCnt="0"/>
      <dgm:spPr/>
    </dgm:pt>
    <dgm:pt modelId="{F458CD3E-03FD-4850-9AB2-1C57D2F91BC8}" type="pres">
      <dgm:prSet presAssocID="{40333140-D6DD-4872-A60F-6E6D276D02A9}" presName="tx1" presStyleLbl="revTx" presStyleIdx="2" presStyleCnt="7"/>
      <dgm:spPr/>
    </dgm:pt>
    <dgm:pt modelId="{D43345B5-175A-44E3-94DD-5A5A3DCEC41B}" type="pres">
      <dgm:prSet presAssocID="{40333140-D6DD-4872-A60F-6E6D276D02A9}" presName="vert1" presStyleCnt="0"/>
      <dgm:spPr/>
    </dgm:pt>
    <dgm:pt modelId="{6679E6F3-CD8D-4717-B260-8E0A0A0F73F8}" type="pres">
      <dgm:prSet presAssocID="{A4A2E369-CFFB-4FEB-A979-AF4EA7FA527C}" presName="thickLine" presStyleLbl="alignNode1" presStyleIdx="3" presStyleCnt="7"/>
      <dgm:spPr/>
    </dgm:pt>
    <dgm:pt modelId="{AABD1C48-A33E-444F-A3E0-95E9A74F21A0}" type="pres">
      <dgm:prSet presAssocID="{A4A2E369-CFFB-4FEB-A979-AF4EA7FA527C}" presName="horz1" presStyleCnt="0"/>
      <dgm:spPr/>
    </dgm:pt>
    <dgm:pt modelId="{51C25296-68DE-46E7-A976-37DA5AF21A56}" type="pres">
      <dgm:prSet presAssocID="{A4A2E369-CFFB-4FEB-A979-AF4EA7FA527C}" presName="tx1" presStyleLbl="revTx" presStyleIdx="3" presStyleCnt="7"/>
      <dgm:spPr/>
    </dgm:pt>
    <dgm:pt modelId="{9E9E4402-9DA7-4739-BDE4-10ECDEEE66F2}" type="pres">
      <dgm:prSet presAssocID="{A4A2E369-CFFB-4FEB-A979-AF4EA7FA527C}" presName="vert1" presStyleCnt="0"/>
      <dgm:spPr/>
    </dgm:pt>
    <dgm:pt modelId="{4AAC21F8-1892-4828-81A8-E5B234D84233}" type="pres">
      <dgm:prSet presAssocID="{5D3C2F2D-0BBD-4D2C-B8A1-49616C63AEF4}" presName="thickLine" presStyleLbl="alignNode1" presStyleIdx="4" presStyleCnt="7"/>
      <dgm:spPr/>
    </dgm:pt>
    <dgm:pt modelId="{7ACB6D8A-927E-4664-B4BD-BFEDBB7AFFAB}" type="pres">
      <dgm:prSet presAssocID="{5D3C2F2D-0BBD-4D2C-B8A1-49616C63AEF4}" presName="horz1" presStyleCnt="0"/>
      <dgm:spPr/>
    </dgm:pt>
    <dgm:pt modelId="{7BBDE758-B9B1-409A-A467-8D92DEFB43F7}" type="pres">
      <dgm:prSet presAssocID="{5D3C2F2D-0BBD-4D2C-B8A1-49616C63AEF4}" presName="tx1" presStyleLbl="revTx" presStyleIdx="4" presStyleCnt="7"/>
      <dgm:spPr/>
    </dgm:pt>
    <dgm:pt modelId="{73F35D49-F499-491A-8EC0-CCD030A9FB90}" type="pres">
      <dgm:prSet presAssocID="{5D3C2F2D-0BBD-4D2C-B8A1-49616C63AEF4}" presName="vert1" presStyleCnt="0"/>
      <dgm:spPr/>
    </dgm:pt>
    <dgm:pt modelId="{56F766B9-CEA9-4DC5-8104-F4850B1B7C64}" type="pres">
      <dgm:prSet presAssocID="{00B41293-60D7-48CB-9026-FA9B52826896}" presName="thickLine" presStyleLbl="alignNode1" presStyleIdx="5" presStyleCnt="7"/>
      <dgm:spPr/>
    </dgm:pt>
    <dgm:pt modelId="{1FA7A27A-1519-41B4-AEC9-88D2BB8BB07C}" type="pres">
      <dgm:prSet presAssocID="{00B41293-60D7-48CB-9026-FA9B52826896}" presName="horz1" presStyleCnt="0"/>
      <dgm:spPr/>
    </dgm:pt>
    <dgm:pt modelId="{56A67C19-7902-4119-BD7F-C84352798102}" type="pres">
      <dgm:prSet presAssocID="{00B41293-60D7-48CB-9026-FA9B52826896}" presName="tx1" presStyleLbl="revTx" presStyleIdx="5" presStyleCnt="7"/>
      <dgm:spPr/>
    </dgm:pt>
    <dgm:pt modelId="{A02EF8F5-A47F-4681-AA0B-8DE153D88C60}" type="pres">
      <dgm:prSet presAssocID="{00B41293-60D7-48CB-9026-FA9B52826896}" presName="vert1" presStyleCnt="0"/>
      <dgm:spPr/>
    </dgm:pt>
    <dgm:pt modelId="{92B52D95-8381-48E2-9FB4-80598969784F}" type="pres">
      <dgm:prSet presAssocID="{C909B0A3-EBDF-4EC9-8427-FC4194C82A76}" presName="thickLine" presStyleLbl="alignNode1" presStyleIdx="6" presStyleCnt="7"/>
      <dgm:spPr/>
    </dgm:pt>
    <dgm:pt modelId="{21470208-A0EF-4F6C-9305-C71229A9D48D}" type="pres">
      <dgm:prSet presAssocID="{C909B0A3-EBDF-4EC9-8427-FC4194C82A76}" presName="horz1" presStyleCnt="0"/>
      <dgm:spPr/>
    </dgm:pt>
    <dgm:pt modelId="{97027BCE-8F69-4FAB-8002-5E3C435B992D}" type="pres">
      <dgm:prSet presAssocID="{C909B0A3-EBDF-4EC9-8427-FC4194C82A76}" presName="tx1" presStyleLbl="revTx" presStyleIdx="6" presStyleCnt="7"/>
      <dgm:spPr/>
    </dgm:pt>
    <dgm:pt modelId="{4A5C4A66-DC4C-4545-AAAB-A1B5A3A5E9EC}" type="pres">
      <dgm:prSet presAssocID="{C909B0A3-EBDF-4EC9-8427-FC4194C82A76}" presName="vert1" presStyleCnt="0"/>
      <dgm:spPr/>
    </dgm:pt>
  </dgm:ptLst>
  <dgm:cxnLst>
    <dgm:cxn modelId="{AE5CEC01-19D7-4B6A-BCFA-610801BAF756}" srcId="{C14FA3BE-3F62-4924-9D90-18D77D6A37F1}" destId="{C909B0A3-EBDF-4EC9-8427-FC4194C82A76}" srcOrd="6" destOrd="0" parTransId="{188EB9BB-361D-4196-8A3C-6AED6D338645}" sibTransId="{2A8C9969-7725-4851-94BC-B1B451D39615}"/>
    <dgm:cxn modelId="{49ED0E19-5165-4F3D-ACDA-EAF213E799A6}" type="presOf" srcId="{C14FA3BE-3F62-4924-9D90-18D77D6A37F1}" destId="{FAF3D9B2-5794-49EE-B68E-C8F5CB3D46C9}" srcOrd="0" destOrd="0" presId="urn:microsoft.com/office/officeart/2008/layout/LinedList"/>
    <dgm:cxn modelId="{01977841-8377-4148-B161-A0759987F6BA}" srcId="{C14FA3BE-3F62-4924-9D90-18D77D6A37F1}" destId="{5D3C2F2D-0BBD-4D2C-B8A1-49616C63AEF4}" srcOrd="4" destOrd="0" parTransId="{CB56D596-046F-4E3B-A6F5-CC9794BA32A0}" sibTransId="{347D7BFA-75DA-4129-9406-8266A43A7B9B}"/>
    <dgm:cxn modelId="{EB38E271-DBC3-4B21-B849-4D3CD458F0F3}" srcId="{C14FA3BE-3F62-4924-9D90-18D77D6A37F1}" destId="{00B41293-60D7-48CB-9026-FA9B52826896}" srcOrd="5" destOrd="0" parTransId="{EFF6DA9A-0BD3-4E60-A1EC-275378F5118E}" sibTransId="{0EE44C07-4922-4DF4-865B-FCF63987A58F}"/>
    <dgm:cxn modelId="{1D165B57-313D-4A78-8DB4-3C6C1C0DAB92}" type="presOf" srcId="{40333140-D6DD-4872-A60F-6E6D276D02A9}" destId="{F458CD3E-03FD-4850-9AB2-1C57D2F91BC8}" srcOrd="0" destOrd="0" presId="urn:microsoft.com/office/officeart/2008/layout/LinedList"/>
    <dgm:cxn modelId="{4B9B667A-9AC5-4A1E-97BC-62026C8612C1}" type="presOf" srcId="{5D3C2F2D-0BBD-4D2C-B8A1-49616C63AEF4}" destId="{7BBDE758-B9B1-409A-A467-8D92DEFB43F7}" srcOrd="0" destOrd="0" presId="urn:microsoft.com/office/officeart/2008/layout/LinedList"/>
    <dgm:cxn modelId="{4F1A6780-0CB4-40D4-920B-316533EA417F}" type="presOf" srcId="{F8493EEB-8DCB-4CBD-92B3-459D9DBD0A24}" destId="{D3D021CD-1531-4FC8-89A8-FEF444D93E9F}" srcOrd="0" destOrd="0" presId="urn:microsoft.com/office/officeart/2008/layout/LinedList"/>
    <dgm:cxn modelId="{CA972C86-FF78-47E2-912C-BECDD5836BAF}" type="presOf" srcId="{A4A2E369-CFFB-4FEB-A979-AF4EA7FA527C}" destId="{51C25296-68DE-46E7-A976-37DA5AF21A56}" srcOrd="0" destOrd="0" presId="urn:microsoft.com/office/officeart/2008/layout/LinedList"/>
    <dgm:cxn modelId="{86BFFDA2-B3DD-4E37-887D-09B0B38CC3B3}" type="presOf" srcId="{00B41293-60D7-48CB-9026-FA9B52826896}" destId="{56A67C19-7902-4119-BD7F-C84352798102}" srcOrd="0" destOrd="0" presId="urn:microsoft.com/office/officeart/2008/layout/LinedList"/>
    <dgm:cxn modelId="{EF36B9C1-5657-4759-94D1-515B195C62D6}" srcId="{C14FA3BE-3F62-4924-9D90-18D77D6A37F1}" destId="{40333140-D6DD-4872-A60F-6E6D276D02A9}" srcOrd="2" destOrd="0" parTransId="{5B116BAE-8C88-448A-86D8-7D41AACC504E}" sibTransId="{75F31646-B18E-4FDA-8FF9-8D9EAEA2B31D}"/>
    <dgm:cxn modelId="{DC3CC2C6-C296-41BA-9B12-3474D06C3B9E}" srcId="{C14FA3BE-3F62-4924-9D90-18D77D6A37F1}" destId="{0AE970B2-8584-4FCC-B81C-0D69AEE0D4E4}" srcOrd="1" destOrd="0" parTransId="{D3077EAA-40AE-4E82-A5AC-A4A2463106CD}" sibTransId="{43BB0D31-2ECB-4A0C-84D7-41DDE4DAD5D8}"/>
    <dgm:cxn modelId="{6B5DB8CC-44AC-40CB-B5E3-25CE55894E9C}" type="presOf" srcId="{C909B0A3-EBDF-4EC9-8427-FC4194C82A76}" destId="{97027BCE-8F69-4FAB-8002-5E3C435B992D}" srcOrd="0" destOrd="0" presId="urn:microsoft.com/office/officeart/2008/layout/LinedList"/>
    <dgm:cxn modelId="{20E926E4-15DA-4CBF-B69B-7B9486661FE4}" srcId="{C14FA3BE-3F62-4924-9D90-18D77D6A37F1}" destId="{A4A2E369-CFFB-4FEB-A979-AF4EA7FA527C}" srcOrd="3" destOrd="0" parTransId="{0B1B610A-D3B8-4033-86F9-0152DEF7308B}" sibTransId="{F5D1C833-C72B-4240-B061-4C33B42B47F2}"/>
    <dgm:cxn modelId="{C5D474F5-A133-4637-B988-E09AFBE8803B}" type="presOf" srcId="{0AE970B2-8584-4FCC-B81C-0D69AEE0D4E4}" destId="{5017137A-64CE-4BBD-88FB-51AA5E164646}" srcOrd="0" destOrd="0" presId="urn:microsoft.com/office/officeart/2008/layout/LinedList"/>
    <dgm:cxn modelId="{0C57F3FD-08DD-4262-8079-62F13253BF3A}" srcId="{C14FA3BE-3F62-4924-9D90-18D77D6A37F1}" destId="{F8493EEB-8DCB-4CBD-92B3-459D9DBD0A24}" srcOrd="0" destOrd="0" parTransId="{93F759A4-B95E-4699-B1CD-DF801AC57678}" sibTransId="{E7D04BEA-3014-4063-8F1D-866AA9AB17F2}"/>
    <dgm:cxn modelId="{CB639493-992E-4A3C-9144-4A38CA2DE216}" type="presParOf" srcId="{FAF3D9B2-5794-49EE-B68E-C8F5CB3D46C9}" destId="{81552984-DAFD-4DDE-9F47-55178F50E831}" srcOrd="0" destOrd="0" presId="urn:microsoft.com/office/officeart/2008/layout/LinedList"/>
    <dgm:cxn modelId="{FDD69114-E078-450A-82F6-450DB1DE5398}" type="presParOf" srcId="{FAF3D9B2-5794-49EE-B68E-C8F5CB3D46C9}" destId="{1976260E-B6CF-4C37-A792-7A0617CB2E53}" srcOrd="1" destOrd="0" presId="urn:microsoft.com/office/officeart/2008/layout/LinedList"/>
    <dgm:cxn modelId="{3ACA652E-0F59-467A-839F-076617847DE7}" type="presParOf" srcId="{1976260E-B6CF-4C37-A792-7A0617CB2E53}" destId="{D3D021CD-1531-4FC8-89A8-FEF444D93E9F}" srcOrd="0" destOrd="0" presId="urn:microsoft.com/office/officeart/2008/layout/LinedList"/>
    <dgm:cxn modelId="{F5BDD246-B088-43FC-84F7-0D3C4DE123E4}" type="presParOf" srcId="{1976260E-B6CF-4C37-A792-7A0617CB2E53}" destId="{9FB4D4B0-604A-49F3-B797-7DE8F87C294D}" srcOrd="1" destOrd="0" presId="urn:microsoft.com/office/officeart/2008/layout/LinedList"/>
    <dgm:cxn modelId="{51A51139-F43A-40D7-AD36-718A0337271F}" type="presParOf" srcId="{FAF3D9B2-5794-49EE-B68E-C8F5CB3D46C9}" destId="{C0BA81E4-5909-4AF5-A32E-3F225145774C}" srcOrd="2" destOrd="0" presId="urn:microsoft.com/office/officeart/2008/layout/LinedList"/>
    <dgm:cxn modelId="{D22F97BC-6C00-4FD9-86C5-F2FC43E50476}" type="presParOf" srcId="{FAF3D9B2-5794-49EE-B68E-C8F5CB3D46C9}" destId="{3945DE8C-4885-4CD1-851B-A9D20CE1E3E6}" srcOrd="3" destOrd="0" presId="urn:microsoft.com/office/officeart/2008/layout/LinedList"/>
    <dgm:cxn modelId="{CCFF13E8-1BEA-40C3-9E69-31B2BA823ED0}" type="presParOf" srcId="{3945DE8C-4885-4CD1-851B-A9D20CE1E3E6}" destId="{5017137A-64CE-4BBD-88FB-51AA5E164646}" srcOrd="0" destOrd="0" presId="urn:microsoft.com/office/officeart/2008/layout/LinedList"/>
    <dgm:cxn modelId="{098A14C1-5687-4116-8453-53F7C31B0AD8}" type="presParOf" srcId="{3945DE8C-4885-4CD1-851B-A9D20CE1E3E6}" destId="{7285E612-5876-4382-B7AA-361289D3D591}" srcOrd="1" destOrd="0" presId="urn:microsoft.com/office/officeart/2008/layout/LinedList"/>
    <dgm:cxn modelId="{249ED0F4-DDE8-4625-9AE8-85BE5D4BA109}" type="presParOf" srcId="{FAF3D9B2-5794-49EE-B68E-C8F5CB3D46C9}" destId="{FF2151FC-EB4D-4259-8E78-3D1877966B60}" srcOrd="4" destOrd="0" presId="urn:microsoft.com/office/officeart/2008/layout/LinedList"/>
    <dgm:cxn modelId="{C58E4B74-71D5-4488-9C2B-244741AEF5E4}" type="presParOf" srcId="{FAF3D9B2-5794-49EE-B68E-C8F5CB3D46C9}" destId="{96421C24-6BA0-4178-A119-FD69A3BA6CCB}" srcOrd="5" destOrd="0" presId="urn:microsoft.com/office/officeart/2008/layout/LinedList"/>
    <dgm:cxn modelId="{E86334E5-75FD-4C96-88DE-3BCA7292E248}" type="presParOf" srcId="{96421C24-6BA0-4178-A119-FD69A3BA6CCB}" destId="{F458CD3E-03FD-4850-9AB2-1C57D2F91BC8}" srcOrd="0" destOrd="0" presId="urn:microsoft.com/office/officeart/2008/layout/LinedList"/>
    <dgm:cxn modelId="{8702C499-A7A8-470A-867B-8CE065530B46}" type="presParOf" srcId="{96421C24-6BA0-4178-A119-FD69A3BA6CCB}" destId="{D43345B5-175A-44E3-94DD-5A5A3DCEC41B}" srcOrd="1" destOrd="0" presId="urn:microsoft.com/office/officeart/2008/layout/LinedList"/>
    <dgm:cxn modelId="{E0DA3BE8-3377-40FA-8C20-1A23BD0BFDD4}" type="presParOf" srcId="{FAF3D9B2-5794-49EE-B68E-C8F5CB3D46C9}" destId="{6679E6F3-CD8D-4717-B260-8E0A0A0F73F8}" srcOrd="6" destOrd="0" presId="urn:microsoft.com/office/officeart/2008/layout/LinedList"/>
    <dgm:cxn modelId="{4565EA99-83D9-4B3F-A155-C8A17ACCB99C}" type="presParOf" srcId="{FAF3D9B2-5794-49EE-B68E-C8F5CB3D46C9}" destId="{AABD1C48-A33E-444F-A3E0-95E9A74F21A0}" srcOrd="7" destOrd="0" presId="urn:microsoft.com/office/officeart/2008/layout/LinedList"/>
    <dgm:cxn modelId="{5CB4EF37-2511-4352-9CDB-7CCE9259F929}" type="presParOf" srcId="{AABD1C48-A33E-444F-A3E0-95E9A74F21A0}" destId="{51C25296-68DE-46E7-A976-37DA5AF21A56}" srcOrd="0" destOrd="0" presId="urn:microsoft.com/office/officeart/2008/layout/LinedList"/>
    <dgm:cxn modelId="{14E6876D-CD5E-488F-9A5D-407B218FCB95}" type="presParOf" srcId="{AABD1C48-A33E-444F-A3E0-95E9A74F21A0}" destId="{9E9E4402-9DA7-4739-BDE4-10ECDEEE66F2}" srcOrd="1" destOrd="0" presId="urn:microsoft.com/office/officeart/2008/layout/LinedList"/>
    <dgm:cxn modelId="{99647639-56B5-41B3-8B6F-B07D41A73259}" type="presParOf" srcId="{FAF3D9B2-5794-49EE-B68E-C8F5CB3D46C9}" destId="{4AAC21F8-1892-4828-81A8-E5B234D84233}" srcOrd="8" destOrd="0" presId="urn:microsoft.com/office/officeart/2008/layout/LinedList"/>
    <dgm:cxn modelId="{16174F5F-F5F4-4574-A2AC-C5C2CBD10D98}" type="presParOf" srcId="{FAF3D9B2-5794-49EE-B68E-C8F5CB3D46C9}" destId="{7ACB6D8A-927E-4664-B4BD-BFEDBB7AFFAB}" srcOrd="9" destOrd="0" presId="urn:microsoft.com/office/officeart/2008/layout/LinedList"/>
    <dgm:cxn modelId="{2FD08CA5-B744-43EC-A156-435072639F69}" type="presParOf" srcId="{7ACB6D8A-927E-4664-B4BD-BFEDBB7AFFAB}" destId="{7BBDE758-B9B1-409A-A467-8D92DEFB43F7}" srcOrd="0" destOrd="0" presId="urn:microsoft.com/office/officeart/2008/layout/LinedList"/>
    <dgm:cxn modelId="{5F3CC401-B799-4F40-B930-933DBE8297C5}" type="presParOf" srcId="{7ACB6D8A-927E-4664-B4BD-BFEDBB7AFFAB}" destId="{73F35D49-F499-491A-8EC0-CCD030A9FB90}" srcOrd="1" destOrd="0" presId="urn:microsoft.com/office/officeart/2008/layout/LinedList"/>
    <dgm:cxn modelId="{F298E563-4B71-45CC-9407-23301FA8587F}" type="presParOf" srcId="{FAF3D9B2-5794-49EE-B68E-C8F5CB3D46C9}" destId="{56F766B9-CEA9-4DC5-8104-F4850B1B7C64}" srcOrd="10" destOrd="0" presId="urn:microsoft.com/office/officeart/2008/layout/LinedList"/>
    <dgm:cxn modelId="{7C2AE6CE-2C0C-4256-A0E4-16B85B3A24C6}" type="presParOf" srcId="{FAF3D9B2-5794-49EE-B68E-C8F5CB3D46C9}" destId="{1FA7A27A-1519-41B4-AEC9-88D2BB8BB07C}" srcOrd="11" destOrd="0" presId="urn:microsoft.com/office/officeart/2008/layout/LinedList"/>
    <dgm:cxn modelId="{66307C59-92AF-456D-9C6D-185DE96A0F88}" type="presParOf" srcId="{1FA7A27A-1519-41B4-AEC9-88D2BB8BB07C}" destId="{56A67C19-7902-4119-BD7F-C84352798102}" srcOrd="0" destOrd="0" presId="urn:microsoft.com/office/officeart/2008/layout/LinedList"/>
    <dgm:cxn modelId="{F1682A0A-A19A-4758-87E9-559EDF8BB6D1}" type="presParOf" srcId="{1FA7A27A-1519-41B4-AEC9-88D2BB8BB07C}" destId="{A02EF8F5-A47F-4681-AA0B-8DE153D88C60}" srcOrd="1" destOrd="0" presId="urn:microsoft.com/office/officeart/2008/layout/LinedList"/>
    <dgm:cxn modelId="{1E441C95-8859-4AA6-914C-965C19348067}" type="presParOf" srcId="{FAF3D9B2-5794-49EE-B68E-C8F5CB3D46C9}" destId="{92B52D95-8381-48E2-9FB4-80598969784F}" srcOrd="12" destOrd="0" presId="urn:microsoft.com/office/officeart/2008/layout/LinedList"/>
    <dgm:cxn modelId="{5FF38B25-2AAF-4ECF-ACED-A7C729B4D736}" type="presParOf" srcId="{FAF3D9B2-5794-49EE-B68E-C8F5CB3D46C9}" destId="{21470208-A0EF-4F6C-9305-C71229A9D48D}" srcOrd="13" destOrd="0" presId="urn:microsoft.com/office/officeart/2008/layout/LinedList"/>
    <dgm:cxn modelId="{F733BD1B-73FC-415B-A2FD-1928E28C0F02}" type="presParOf" srcId="{21470208-A0EF-4F6C-9305-C71229A9D48D}" destId="{97027BCE-8F69-4FAB-8002-5E3C435B992D}" srcOrd="0" destOrd="0" presId="urn:microsoft.com/office/officeart/2008/layout/LinedList"/>
    <dgm:cxn modelId="{9E51BE9B-6BD3-4D5B-A91C-5EC524B3D37E}" type="presParOf" srcId="{21470208-A0EF-4F6C-9305-C71229A9D48D}" destId="{4A5C4A66-DC4C-4545-AAAB-A1B5A3A5E9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6D03C7-559B-4D44-AED1-C2B8676317B8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B9CAC80-4C77-4236-B879-5E655196F2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 dirty="0"/>
            <a:t>Due to O (1) time complexity of insertion, search, and deletion dictionary was preferred over lists, queue for storing inventory category and products</a:t>
          </a:r>
          <a:endParaRPr lang="en-US" dirty="0"/>
        </a:p>
      </dgm:t>
    </dgm:pt>
    <dgm:pt modelId="{F1AF66B6-6B7C-4510-9627-8FFC7E5A8A41}" type="parTrans" cxnId="{7492062A-2788-4A44-B0A3-73B0FB5FACA0}">
      <dgm:prSet/>
      <dgm:spPr/>
      <dgm:t>
        <a:bodyPr/>
        <a:lstStyle/>
        <a:p>
          <a:endParaRPr lang="en-US"/>
        </a:p>
      </dgm:t>
    </dgm:pt>
    <dgm:pt modelId="{22D968DE-724C-4EEF-A869-BE65645027BE}" type="sibTrans" cxnId="{7492062A-2788-4A44-B0A3-73B0FB5FACA0}">
      <dgm:prSet/>
      <dgm:spPr/>
      <dgm:t>
        <a:bodyPr/>
        <a:lstStyle/>
        <a:p>
          <a:endParaRPr lang="en-US"/>
        </a:p>
      </dgm:t>
    </dgm:pt>
    <dgm:pt modelId="{F9097A54-10CD-43C2-841D-E9845D4A1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Dictionary is mutable and can store data of multiple types</a:t>
          </a:r>
          <a:endParaRPr lang="en-US"/>
        </a:p>
      </dgm:t>
    </dgm:pt>
    <dgm:pt modelId="{60DC554F-E7FB-41E3-9D25-901BE4384875}" type="parTrans" cxnId="{322CF10B-6EC5-4DDB-B56C-FD0239832008}">
      <dgm:prSet/>
      <dgm:spPr/>
      <dgm:t>
        <a:bodyPr/>
        <a:lstStyle/>
        <a:p>
          <a:endParaRPr lang="en-US"/>
        </a:p>
      </dgm:t>
    </dgm:pt>
    <dgm:pt modelId="{8E6CC061-2D8C-45B6-AFEC-262C761D72CF}" type="sibTrans" cxnId="{322CF10B-6EC5-4DDB-B56C-FD0239832008}">
      <dgm:prSet/>
      <dgm:spPr/>
      <dgm:t>
        <a:bodyPr/>
        <a:lstStyle/>
        <a:p>
          <a:endParaRPr lang="en-US"/>
        </a:p>
      </dgm:t>
    </dgm:pt>
    <dgm:pt modelId="{847CA48C-32FA-4F3F-A57D-844CD92BE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baseline="0"/>
            <a:t>Tuple are immutable and cannot be changed after inserted, providing data integrity while storing price history</a:t>
          </a:r>
          <a:endParaRPr lang="en-US" dirty="0"/>
        </a:p>
      </dgm:t>
    </dgm:pt>
    <dgm:pt modelId="{8158077D-53FB-4E2F-83CC-6AD0933C075C}" type="parTrans" cxnId="{C9B6D2A4-6309-49B3-B8CA-3310FD34F99D}">
      <dgm:prSet/>
      <dgm:spPr/>
      <dgm:t>
        <a:bodyPr/>
        <a:lstStyle/>
        <a:p>
          <a:endParaRPr lang="en-US"/>
        </a:p>
      </dgm:t>
    </dgm:pt>
    <dgm:pt modelId="{C9BD3D98-A9E9-44DB-9232-40C793216AB1}" type="sibTrans" cxnId="{C9B6D2A4-6309-49B3-B8CA-3310FD34F99D}">
      <dgm:prSet/>
      <dgm:spPr/>
      <dgm:t>
        <a:bodyPr/>
        <a:lstStyle/>
        <a:p>
          <a:endParaRPr lang="en-US"/>
        </a:p>
      </dgm:t>
    </dgm:pt>
    <dgm:pt modelId="{E47DC2F3-6B19-4DE9-A1E8-9E270869FD2D}" type="pres">
      <dgm:prSet presAssocID="{446D03C7-559B-4D44-AED1-C2B8676317B8}" presName="root" presStyleCnt="0">
        <dgm:presLayoutVars>
          <dgm:dir/>
          <dgm:resizeHandles val="exact"/>
        </dgm:presLayoutVars>
      </dgm:prSet>
      <dgm:spPr/>
    </dgm:pt>
    <dgm:pt modelId="{D478BA32-7ED4-47C5-909C-4A7AFB10A722}" type="pres">
      <dgm:prSet presAssocID="{FB9CAC80-4C77-4236-B879-5E655196F2E0}" presName="compNode" presStyleCnt="0"/>
      <dgm:spPr/>
    </dgm:pt>
    <dgm:pt modelId="{B6BA0785-17A4-4610-AA20-E87542F55138}" type="pres">
      <dgm:prSet presAssocID="{FB9CAC80-4C77-4236-B879-5E655196F2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3CBD6C1-9022-491E-8732-6A00528CABE6}" type="pres">
      <dgm:prSet presAssocID="{FB9CAC80-4C77-4236-B879-5E655196F2E0}" presName="spaceRect" presStyleCnt="0"/>
      <dgm:spPr/>
    </dgm:pt>
    <dgm:pt modelId="{8A4BD95E-B02E-4C8D-ADF5-527E22441FAB}" type="pres">
      <dgm:prSet presAssocID="{FB9CAC80-4C77-4236-B879-5E655196F2E0}" presName="textRect" presStyleLbl="revTx" presStyleIdx="0" presStyleCnt="3">
        <dgm:presLayoutVars>
          <dgm:chMax val="1"/>
          <dgm:chPref val="1"/>
        </dgm:presLayoutVars>
      </dgm:prSet>
      <dgm:spPr/>
    </dgm:pt>
    <dgm:pt modelId="{AAEAB20D-BD92-47C7-A8F8-CD1653DBDDA3}" type="pres">
      <dgm:prSet presAssocID="{22D968DE-724C-4EEF-A869-BE65645027BE}" presName="sibTrans" presStyleCnt="0"/>
      <dgm:spPr/>
    </dgm:pt>
    <dgm:pt modelId="{12D04AFD-8D3F-4AED-B358-7D28FC22EE70}" type="pres">
      <dgm:prSet presAssocID="{F9097A54-10CD-43C2-841D-E9845D4A1CB3}" presName="compNode" presStyleCnt="0"/>
      <dgm:spPr/>
    </dgm:pt>
    <dgm:pt modelId="{18B946ED-6E17-4894-92D7-74DEE4DB7D9F}" type="pres">
      <dgm:prSet presAssocID="{F9097A54-10CD-43C2-841D-E9845D4A1C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C9DB1D-98E2-484B-AECA-FA7C6D9F9D25}" type="pres">
      <dgm:prSet presAssocID="{F9097A54-10CD-43C2-841D-E9845D4A1CB3}" presName="spaceRect" presStyleCnt="0"/>
      <dgm:spPr/>
    </dgm:pt>
    <dgm:pt modelId="{E9B04DB2-C28A-4713-8970-CA273B3A5C7B}" type="pres">
      <dgm:prSet presAssocID="{F9097A54-10CD-43C2-841D-E9845D4A1CB3}" presName="textRect" presStyleLbl="revTx" presStyleIdx="1" presStyleCnt="3">
        <dgm:presLayoutVars>
          <dgm:chMax val="1"/>
          <dgm:chPref val="1"/>
        </dgm:presLayoutVars>
      </dgm:prSet>
      <dgm:spPr/>
    </dgm:pt>
    <dgm:pt modelId="{F45D66D8-361B-43CD-BEF5-8BC81A901528}" type="pres">
      <dgm:prSet presAssocID="{8E6CC061-2D8C-45B6-AFEC-262C761D72CF}" presName="sibTrans" presStyleCnt="0"/>
      <dgm:spPr/>
    </dgm:pt>
    <dgm:pt modelId="{423F3552-1AAC-4104-8D4B-DD61817E67C7}" type="pres">
      <dgm:prSet presAssocID="{847CA48C-32FA-4F3F-A57D-844CD92BE480}" presName="compNode" presStyleCnt="0"/>
      <dgm:spPr/>
    </dgm:pt>
    <dgm:pt modelId="{2716ECDD-3478-4F66-8090-6C00F359114B}" type="pres">
      <dgm:prSet presAssocID="{847CA48C-32FA-4F3F-A57D-844CD92BE4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BA430E7-4350-4D29-A21E-BC7DE2855C1C}" type="pres">
      <dgm:prSet presAssocID="{847CA48C-32FA-4F3F-A57D-844CD92BE480}" presName="spaceRect" presStyleCnt="0"/>
      <dgm:spPr/>
    </dgm:pt>
    <dgm:pt modelId="{372E2DA5-4891-4472-9FE6-262EBAB2CA0C}" type="pres">
      <dgm:prSet presAssocID="{847CA48C-32FA-4F3F-A57D-844CD92BE4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2CF10B-6EC5-4DDB-B56C-FD0239832008}" srcId="{446D03C7-559B-4D44-AED1-C2B8676317B8}" destId="{F9097A54-10CD-43C2-841D-E9845D4A1CB3}" srcOrd="1" destOrd="0" parTransId="{60DC554F-E7FB-41E3-9D25-901BE4384875}" sibTransId="{8E6CC061-2D8C-45B6-AFEC-262C761D72CF}"/>
    <dgm:cxn modelId="{7492062A-2788-4A44-B0A3-73B0FB5FACA0}" srcId="{446D03C7-559B-4D44-AED1-C2B8676317B8}" destId="{FB9CAC80-4C77-4236-B879-5E655196F2E0}" srcOrd="0" destOrd="0" parTransId="{F1AF66B6-6B7C-4510-9627-8FFC7E5A8A41}" sibTransId="{22D968DE-724C-4EEF-A869-BE65645027BE}"/>
    <dgm:cxn modelId="{0221D691-4247-49CC-B0B8-C0DABE615865}" type="presOf" srcId="{F9097A54-10CD-43C2-841D-E9845D4A1CB3}" destId="{E9B04DB2-C28A-4713-8970-CA273B3A5C7B}" srcOrd="0" destOrd="0" presId="urn:microsoft.com/office/officeart/2018/2/layout/IconLabelList"/>
    <dgm:cxn modelId="{6D10AEA3-8121-403F-B31D-F94FEF98D0A7}" type="presOf" srcId="{FB9CAC80-4C77-4236-B879-5E655196F2E0}" destId="{8A4BD95E-B02E-4C8D-ADF5-527E22441FAB}" srcOrd="0" destOrd="0" presId="urn:microsoft.com/office/officeart/2018/2/layout/IconLabelList"/>
    <dgm:cxn modelId="{C9B6D2A4-6309-49B3-B8CA-3310FD34F99D}" srcId="{446D03C7-559B-4D44-AED1-C2B8676317B8}" destId="{847CA48C-32FA-4F3F-A57D-844CD92BE480}" srcOrd="2" destOrd="0" parTransId="{8158077D-53FB-4E2F-83CC-6AD0933C075C}" sibTransId="{C9BD3D98-A9E9-44DB-9232-40C793216AB1}"/>
    <dgm:cxn modelId="{4DBDE9B2-0FB3-418A-853B-538FF2FC2830}" type="presOf" srcId="{446D03C7-559B-4D44-AED1-C2B8676317B8}" destId="{E47DC2F3-6B19-4DE9-A1E8-9E270869FD2D}" srcOrd="0" destOrd="0" presId="urn:microsoft.com/office/officeart/2018/2/layout/IconLabelList"/>
    <dgm:cxn modelId="{CB0F93D4-D13F-4029-93F1-893D3D787F46}" type="presOf" srcId="{847CA48C-32FA-4F3F-A57D-844CD92BE480}" destId="{372E2DA5-4891-4472-9FE6-262EBAB2CA0C}" srcOrd="0" destOrd="0" presId="urn:microsoft.com/office/officeart/2018/2/layout/IconLabelList"/>
    <dgm:cxn modelId="{2DB0DFB6-8E82-4026-863F-6D8E7B9730A6}" type="presParOf" srcId="{E47DC2F3-6B19-4DE9-A1E8-9E270869FD2D}" destId="{D478BA32-7ED4-47C5-909C-4A7AFB10A722}" srcOrd="0" destOrd="0" presId="urn:microsoft.com/office/officeart/2018/2/layout/IconLabelList"/>
    <dgm:cxn modelId="{2E2F5508-F41D-4F5D-934F-EE4B454A18ED}" type="presParOf" srcId="{D478BA32-7ED4-47C5-909C-4A7AFB10A722}" destId="{B6BA0785-17A4-4610-AA20-E87542F55138}" srcOrd="0" destOrd="0" presId="urn:microsoft.com/office/officeart/2018/2/layout/IconLabelList"/>
    <dgm:cxn modelId="{E8B43D3D-17C8-4DEC-B004-B472E5A286AF}" type="presParOf" srcId="{D478BA32-7ED4-47C5-909C-4A7AFB10A722}" destId="{B3CBD6C1-9022-491E-8732-6A00528CABE6}" srcOrd="1" destOrd="0" presId="urn:microsoft.com/office/officeart/2018/2/layout/IconLabelList"/>
    <dgm:cxn modelId="{1186F24B-8A87-4A55-87B3-BD807B29BF61}" type="presParOf" srcId="{D478BA32-7ED4-47C5-909C-4A7AFB10A722}" destId="{8A4BD95E-B02E-4C8D-ADF5-527E22441FAB}" srcOrd="2" destOrd="0" presId="urn:microsoft.com/office/officeart/2018/2/layout/IconLabelList"/>
    <dgm:cxn modelId="{57CDB028-7DA0-4F27-A08A-17E0F68C1E3C}" type="presParOf" srcId="{E47DC2F3-6B19-4DE9-A1E8-9E270869FD2D}" destId="{AAEAB20D-BD92-47C7-A8F8-CD1653DBDDA3}" srcOrd="1" destOrd="0" presId="urn:microsoft.com/office/officeart/2018/2/layout/IconLabelList"/>
    <dgm:cxn modelId="{48E27F70-B6CA-454B-8566-6061D6B8EBED}" type="presParOf" srcId="{E47DC2F3-6B19-4DE9-A1E8-9E270869FD2D}" destId="{12D04AFD-8D3F-4AED-B358-7D28FC22EE70}" srcOrd="2" destOrd="0" presId="urn:microsoft.com/office/officeart/2018/2/layout/IconLabelList"/>
    <dgm:cxn modelId="{5214D4D5-60D3-4812-B7A6-266DCC7B84B1}" type="presParOf" srcId="{12D04AFD-8D3F-4AED-B358-7D28FC22EE70}" destId="{18B946ED-6E17-4894-92D7-74DEE4DB7D9F}" srcOrd="0" destOrd="0" presId="urn:microsoft.com/office/officeart/2018/2/layout/IconLabelList"/>
    <dgm:cxn modelId="{29CEAA1B-A568-41D7-A7BB-C71C20085990}" type="presParOf" srcId="{12D04AFD-8D3F-4AED-B358-7D28FC22EE70}" destId="{69C9DB1D-98E2-484B-AECA-FA7C6D9F9D25}" srcOrd="1" destOrd="0" presId="urn:microsoft.com/office/officeart/2018/2/layout/IconLabelList"/>
    <dgm:cxn modelId="{C55F0831-9471-41DA-871B-BD48B034650F}" type="presParOf" srcId="{12D04AFD-8D3F-4AED-B358-7D28FC22EE70}" destId="{E9B04DB2-C28A-4713-8970-CA273B3A5C7B}" srcOrd="2" destOrd="0" presId="urn:microsoft.com/office/officeart/2018/2/layout/IconLabelList"/>
    <dgm:cxn modelId="{B737E76E-7138-403B-9AD0-EAA419EEC39F}" type="presParOf" srcId="{E47DC2F3-6B19-4DE9-A1E8-9E270869FD2D}" destId="{F45D66D8-361B-43CD-BEF5-8BC81A901528}" srcOrd="3" destOrd="0" presId="urn:microsoft.com/office/officeart/2018/2/layout/IconLabelList"/>
    <dgm:cxn modelId="{0A4A3B1A-67A7-4E95-ACA7-F030F9E5C8BD}" type="presParOf" srcId="{E47DC2F3-6B19-4DE9-A1E8-9E270869FD2D}" destId="{423F3552-1AAC-4104-8D4B-DD61817E67C7}" srcOrd="4" destOrd="0" presId="urn:microsoft.com/office/officeart/2018/2/layout/IconLabelList"/>
    <dgm:cxn modelId="{3D5FD042-C0F1-47AC-8495-DAED5BEAC02D}" type="presParOf" srcId="{423F3552-1AAC-4104-8D4B-DD61817E67C7}" destId="{2716ECDD-3478-4F66-8090-6C00F359114B}" srcOrd="0" destOrd="0" presId="urn:microsoft.com/office/officeart/2018/2/layout/IconLabelList"/>
    <dgm:cxn modelId="{09879469-80EB-49C7-8489-A08FE3D11609}" type="presParOf" srcId="{423F3552-1AAC-4104-8D4B-DD61817E67C7}" destId="{DBA430E7-4350-4D29-A21E-BC7DE2855C1C}" srcOrd="1" destOrd="0" presId="urn:microsoft.com/office/officeart/2018/2/layout/IconLabelList"/>
    <dgm:cxn modelId="{E77B8406-1E8A-473B-B01B-98E33BBFFC51}" type="presParOf" srcId="{423F3552-1AAC-4104-8D4B-DD61817E67C7}" destId="{372E2DA5-4891-4472-9FE6-262EBAB2CA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E82CE5-5FC1-4A51-A5A5-DB133D79D4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CA69F7-CD16-4A7C-9DD7-F5CA8302C32B}">
      <dgm:prSet/>
      <dgm:spPr/>
      <dgm:t>
        <a:bodyPr/>
        <a:lstStyle/>
        <a:p>
          <a:r>
            <a:rPr lang="en-US" b="0" baseline="0"/>
            <a:t>Create a User Interface for better user experience and easier access to the application – React, Angular</a:t>
          </a:r>
          <a:endParaRPr lang="en-US"/>
        </a:p>
      </dgm:t>
    </dgm:pt>
    <dgm:pt modelId="{C3A1DB01-BCC4-4337-AE2D-2C4C1325435C}" type="parTrans" cxnId="{4D0ADD3D-1E0F-4975-B9EC-92D39F16955B}">
      <dgm:prSet/>
      <dgm:spPr/>
      <dgm:t>
        <a:bodyPr/>
        <a:lstStyle/>
        <a:p>
          <a:endParaRPr lang="en-US"/>
        </a:p>
      </dgm:t>
    </dgm:pt>
    <dgm:pt modelId="{28E57F40-0679-46A4-9CF1-9FE748F7F5AC}" type="sibTrans" cxnId="{4D0ADD3D-1E0F-4975-B9EC-92D39F16955B}">
      <dgm:prSet/>
      <dgm:spPr/>
      <dgm:t>
        <a:bodyPr/>
        <a:lstStyle/>
        <a:p>
          <a:endParaRPr lang="en-US"/>
        </a:p>
      </dgm:t>
    </dgm:pt>
    <dgm:pt modelId="{448A43BF-E5D1-448C-BDF8-FFF57797DF4D}">
      <dgm:prSet/>
      <dgm:spPr/>
      <dgm:t>
        <a:bodyPr/>
        <a:lstStyle/>
        <a:p>
          <a:r>
            <a:rPr lang="en-US" b="0" baseline="0"/>
            <a:t>Create backend APIs for the frontend application to communicate</a:t>
          </a:r>
          <a:endParaRPr lang="en-US"/>
        </a:p>
      </dgm:t>
    </dgm:pt>
    <dgm:pt modelId="{E91874A3-2047-4EEA-AFEC-4159941E8D15}" type="parTrans" cxnId="{D9BF1A4E-07F2-4BC7-8810-41DB9DF31649}">
      <dgm:prSet/>
      <dgm:spPr/>
      <dgm:t>
        <a:bodyPr/>
        <a:lstStyle/>
        <a:p>
          <a:endParaRPr lang="en-US"/>
        </a:p>
      </dgm:t>
    </dgm:pt>
    <dgm:pt modelId="{52EB141D-4DEE-4AD9-A360-BFE684EED523}" type="sibTrans" cxnId="{D9BF1A4E-07F2-4BC7-8810-41DB9DF31649}">
      <dgm:prSet/>
      <dgm:spPr/>
      <dgm:t>
        <a:bodyPr/>
        <a:lstStyle/>
        <a:p>
          <a:endParaRPr lang="en-US"/>
        </a:p>
      </dgm:t>
    </dgm:pt>
    <dgm:pt modelId="{3D1BCA98-F474-44BA-8BD3-2C277C135037}">
      <dgm:prSet/>
      <dgm:spPr/>
      <dgm:t>
        <a:bodyPr/>
        <a:lstStyle/>
        <a:p>
          <a:r>
            <a:rPr lang="en-US" b="0" baseline="0"/>
            <a:t>Use Database Management Systems to store the data</a:t>
          </a:r>
          <a:endParaRPr lang="en-US"/>
        </a:p>
      </dgm:t>
    </dgm:pt>
    <dgm:pt modelId="{1EA21863-4F0A-4750-831C-345F790EB64B}" type="parTrans" cxnId="{404CDA46-4BB2-49EA-9C3D-96C534F1F270}">
      <dgm:prSet/>
      <dgm:spPr/>
      <dgm:t>
        <a:bodyPr/>
        <a:lstStyle/>
        <a:p>
          <a:endParaRPr lang="en-US"/>
        </a:p>
      </dgm:t>
    </dgm:pt>
    <dgm:pt modelId="{17C2EEB7-64F7-4FDD-8C64-73A619B853B6}" type="sibTrans" cxnId="{404CDA46-4BB2-49EA-9C3D-96C534F1F270}">
      <dgm:prSet/>
      <dgm:spPr/>
      <dgm:t>
        <a:bodyPr/>
        <a:lstStyle/>
        <a:p>
          <a:endParaRPr lang="en-US"/>
        </a:p>
      </dgm:t>
    </dgm:pt>
    <dgm:pt modelId="{D779119C-C47F-4DDF-B56D-00B46A1458AD}">
      <dgm:prSet/>
      <dgm:spPr/>
      <dgm:t>
        <a:bodyPr/>
        <a:lstStyle/>
        <a:p>
          <a:r>
            <a:rPr lang="en-US" b="0" baseline="0"/>
            <a:t>Use caching mechanism to store cache for faster search</a:t>
          </a:r>
          <a:endParaRPr lang="en-US"/>
        </a:p>
      </dgm:t>
    </dgm:pt>
    <dgm:pt modelId="{D4CD5495-F067-4F07-9A6D-DBDCFD661C97}" type="parTrans" cxnId="{2C72EB62-3AA5-44F8-AB20-B81CD47D31F8}">
      <dgm:prSet/>
      <dgm:spPr/>
      <dgm:t>
        <a:bodyPr/>
        <a:lstStyle/>
        <a:p>
          <a:endParaRPr lang="en-US"/>
        </a:p>
      </dgm:t>
    </dgm:pt>
    <dgm:pt modelId="{FB5AFC82-9666-4137-A4F2-EA05A658DB0B}" type="sibTrans" cxnId="{2C72EB62-3AA5-44F8-AB20-B81CD47D31F8}">
      <dgm:prSet/>
      <dgm:spPr/>
      <dgm:t>
        <a:bodyPr/>
        <a:lstStyle/>
        <a:p>
          <a:endParaRPr lang="en-US"/>
        </a:p>
      </dgm:t>
    </dgm:pt>
    <dgm:pt modelId="{F57E597B-A8E0-410C-B769-2BAF074CA99F}">
      <dgm:prSet/>
      <dgm:spPr/>
      <dgm:t>
        <a:bodyPr/>
        <a:lstStyle/>
        <a:p>
          <a:r>
            <a:rPr lang="en-US" b="0" baseline="0"/>
            <a:t>Use multithreading for better performance</a:t>
          </a:r>
          <a:endParaRPr lang="en-US"/>
        </a:p>
      </dgm:t>
    </dgm:pt>
    <dgm:pt modelId="{B06D8824-2563-4065-B801-CECE54C03887}" type="parTrans" cxnId="{44B2ED8A-0C6A-4EB4-B920-46CE71AB03BB}">
      <dgm:prSet/>
      <dgm:spPr/>
      <dgm:t>
        <a:bodyPr/>
        <a:lstStyle/>
        <a:p>
          <a:endParaRPr lang="en-US"/>
        </a:p>
      </dgm:t>
    </dgm:pt>
    <dgm:pt modelId="{90B0CDE8-9596-45F7-AEFA-26E8015EDA23}" type="sibTrans" cxnId="{44B2ED8A-0C6A-4EB4-B920-46CE71AB03BB}">
      <dgm:prSet/>
      <dgm:spPr/>
      <dgm:t>
        <a:bodyPr/>
        <a:lstStyle/>
        <a:p>
          <a:endParaRPr lang="en-US"/>
        </a:p>
      </dgm:t>
    </dgm:pt>
    <dgm:pt modelId="{9D266843-033D-43C7-AF87-0D75C9F82EDB}" type="pres">
      <dgm:prSet presAssocID="{EAE82CE5-5FC1-4A51-A5A5-DB133D79D48E}" presName="root" presStyleCnt="0">
        <dgm:presLayoutVars>
          <dgm:dir/>
          <dgm:resizeHandles val="exact"/>
        </dgm:presLayoutVars>
      </dgm:prSet>
      <dgm:spPr/>
    </dgm:pt>
    <dgm:pt modelId="{880A45A4-7135-47CB-BB46-3309B5393635}" type="pres">
      <dgm:prSet presAssocID="{C5CA69F7-CD16-4A7C-9DD7-F5CA8302C32B}" presName="compNode" presStyleCnt="0"/>
      <dgm:spPr/>
    </dgm:pt>
    <dgm:pt modelId="{B1DB30A2-F645-4DA9-98CD-350506371287}" type="pres">
      <dgm:prSet presAssocID="{C5CA69F7-CD16-4A7C-9DD7-F5CA8302C3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63A2CA-A5C5-4E95-A196-2FBBC9598FDB}" type="pres">
      <dgm:prSet presAssocID="{C5CA69F7-CD16-4A7C-9DD7-F5CA8302C32B}" presName="spaceRect" presStyleCnt="0"/>
      <dgm:spPr/>
    </dgm:pt>
    <dgm:pt modelId="{C9EA25E6-5CC8-486C-85D8-04C66D1C2091}" type="pres">
      <dgm:prSet presAssocID="{C5CA69F7-CD16-4A7C-9DD7-F5CA8302C32B}" presName="textRect" presStyleLbl="revTx" presStyleIdx="0" presStyleCnt="5">
        <dgm:presLayoutVars>
          <dgm:chMax val="1"/>
          <dgm:chPref val="1"/>
        </dgm:presLayoutVars>
      </dgm:prSet>
      <dgm:spPr/>
    </dgm:pt>
    <dgm:pt modelId="{8FA9A46F-90E3-4629-B127-1D3C4E37E73D}" type="pres">
      <dgm:prSet presAssocID="{28E57F40-0679-46A4-9CF1-9FE748F7F5AC}" presName="sibTrans" presStyleCnt="0"/>
      <dgm:spPr/>
    </dgm:pt>
    <dgm:pt modelId="{534EDFE3-0A06-4AD7-B901-F4876196919C}" type="pres">
      <dgm:prSet presAssocID="{448A43BF-E5D1-448C-BDF8-FFF57797DF4D}" presName="compNode" presStyleCnt="0"/>
      <dgm:spPr/>
    </dgm:pt>
    <dgm:pt modelId="{DEBA5545-996B-4131-92FF-3A98B2E53A22}" type="pres">
      <dgm:prSet presAssocID="{448A43BF-E5D1-448C-BDF8-FFF57797DF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6DE879F-912A-4A57-86D5-8E5DED71A12F}" type="pres">
      <dgm:prSet presAssocID="{448A43BF-E5D1-448C-BDF8-FFF57797DF4D}" presName="spaceRect" presStyleCnt="0"/>
      <dgm:spPr/>
    </dgm:pt>
    <dgm:pt modelId="{8C265BBA-329C-4D11-B27B-4D08C9FBAC4D}" type="pres">
      <dgm:prSet presAssocID="{448A43BF-E5D1-448C-BDF8-FFF57797DF4D}" presName="textRect" presStyleLbl="revTx" presStyleIdx="1" presStyleCnt="5">
        <dgm:presLayoutVars>
          <dgm:chMax val="1"/>
          <dgm:chPref val="1"/>
        </dgm:presLayoutVars>
      </dgm:prSet>
      <dgm:spPr/>
    </dgm:pt>
    <dgm:pt modelId="{C9AC2AC2-C9E6-44EA-949A-8C8C1A1339C3}" type="pres">
      <dgm:prSet presAssocID="{52EB141D-4DEE-4AD9-A360-BFE684EED523}" presName="sibTrans" presStyleCnt="0"/>
      <dgm:spPr/>
    </dgm:pt>
    <dgm:pt modelId="{C58FC940-16B0-4336-A825-64232D1DBF50}" type="pres">
      <dgm:prSet presAssocID="{3D1BCA98-F474-44BA-8BD3-2C277C135037}" presName="compNode" presStyleCnt="0"/>
      <dgm:spPr/>
    </dgm:pt>
    <dgm:pt modelId="{87463DD1-2672-4BC6-A42D-68FE7B64C0FE}" type="pres">
      <dgm:prSet presAssocID="{3D1BCA98-F474-44BA-8BD3-2C277C1350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C3017E-653A-4785-A128-E901DD2A157B}" type="pres">
      <dgm:prSet presAssocID="{3D1BCA98-F474-44BA-8BD3-2C277C135037}" presName="spaceRect" presStyleCnt="0"/>
      <dgm:spPr/>
    </dgm:pt>
    <dgm:pt modelId="{0BA17C6E-34C5-4178-8AB4-C7AEF31E07F0}" type="pres">
      <dgm:prSet presAssocID="{3D1BCA98-F474-44BA-8BD3-2C277C135037}" presName="textRect" presStyleLbl="revTx" presStyleIdx="2" presStyleCnt="5">
        <dgm:presLayoutVars>
          <dgm:chMax val="1"/>
          <dgm:chPref val="1"/>
        </dgm:presLayoutVars>
      </dgm:prSet>
      <dgm:spPr/>
    </dgm:pt>
    <dgm:pt modelId="{B771C6A0-0B02-4EF7-B92C-225C71075C40}" type="pres">
      <dgm:prSet presAssocID="{17C2EEB7-64F7-4FDD-8C64-73A619B853B6}" presName="sibTrans" presStyleCnt="0"/>
      <dgm:spPr/>
    </dgm:pt>
    <dgm:pt modelId="{64E21920-A419-4593-B2B3-2442F8A2978B}" type="pres">
      <dgm:prSet presAssocID="{D779119C-C47F-4DDF-B56D-00B46A1458AD}" presName="compNode" presStyleCnt="0"/>
      <dgm:spPr/>
    </dgm:pt>
    <dgm:pt modelId="{FC26C2B6-F46B-44FE-A812-B0B89F6D1F23}" type="pres">
      <dgm:prSet presAssocID="{D779119C-C47F-4DDF-B56D-00B46A1458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1534A00-A1E9-499C-B685-E221FF75889D}" type="pres">
      <dgm:prSet presAssocID="{D779119C-C47F-4DDF-B56D-00B46A1458AD}" presName="spaceRect" presStyleCnt="0"/>
      <dgm:spPr/>
    </dgm:pt>
    <dgm:pt modelId="{A575E3F0-0C0C-4475-98E3-34ACE6DC78C3}" type="pres">
      <dgm:prSet presAssocID="{D779119C-C47F-4DDF-B56D-00B46A1458AD}" presName="textRect" presStyleLbl="revTx" presStyleIdx="3" presStyleCnt="5">
        <dgm:presLayoutVars>
          <dgm:chMax val="1"/>
          <dgm:chPref val="1"/>
        </dgm:presLayoutVars>
      </dgm:prSet>
      <dgm:spPr/>
    </dgm:pt>
    <dgm:pt modelId="{7F10D203-12E8-4EF5-BCDD-FC81ED5F5261}" type="pres">
      <dgm:prSet presAssocID="{FB5AFC82-9666-4137-A4F2-EA05A658DB0B}" presName="sibTrans" presStyleCnt="0"/>
      <dgm:spPr/>
    </dgm:pt>
    <dgm:pt modelId="{8BE1C85A-0C87-4C47-99A5-463D90DC2A10}" type="pres">
      <dgm:prSet presAssocID="{F57E597B-A8E0-410C-B769-2BAF074CA99F}" presName="compNode" presStyleCnt="0"/>
      <dgm:spPr/>
    </dgm:pt>
    <dgm:pt modelId="{52CAAA46-A175-4D82-9B67-C7C7B6E3CE6D}" type="pres">
      <dgm:prSet presAssocID="{F57E597B-A8E0-410C-B769-2BAF074CA99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91CCD4A-3291-4811-AEF7-908ADDE15C09}" type="pres">
      <dgm:prSet presAssocID="{F57E597B-A8E0-410C-B769-2BAF074CA99F}" presName="spaceRect" presStyleCnt="0"/>
      <dgm:spPr/>
    </dgm:pt>
    <dgm:pt modelId="{00D17684-70E4-4655-B1EF-65ADB87F763B}" type="pres">
      <dgm:prSet presAssocID="{F57E597B-A8E0-410C-B769-2BAF074CA99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306019-9AC1-4124-A492-BB81256E350B}" type="presOf" srcId="{C5CA69F7-CD16-4A7C-9DD7-F5CA8302C32B}" destId="{C9EA25E6-5CC8-486C-85D8-04C66D1C2091}" srcOrd="0" destOrd="0" presId="urn:microsoft.com/office/officeart/2018/2/layout/IconLabelList"/>
    <dgm:cxn modelId="{BACC3D22-D1B9-4FC5-9384-9EC37FE75F8F}" type="presOf" srcId="{EAE82CE5-5FC1-4A51-A5A5-DB133D79D48E}" destId="{9D266843-033D-43C7-AF87-0D75C9F82EDB}" srcOrd="0" destOrd="0" presId="urn:microsoft.com/office/officeart/2018/2/layout/IconLabelList"/>
    <dgm:cxn modelId="{4D0ADD3D-1E0F-4975-B9EC-92D39F16955B}" srcId="{EAE82CE5-5FC1-4A51-A5A5-DB133D79D48E}" destId="{C5CA69F7-CD16-4A7C-9DD7-F5CA8302C32B}" srcOrd="0" destOrd="0" parTransId="{C3A1DB01-BCC4-4337-AE2D-2C4C1325435C}" sibTransId="{28E57F40-0679-46A4-9CF1-9FE748F7F5AC}"/>
    <dgm:cxn modelId="{2C72EB62-3AA5-44F8-AB20-B81CD47D31F8}" srcId="{EAE82CE5-5FC1-4A51-A5A5-DB133D79D48E}" destId="{D779119C-C47F-4DDF-B56D-00B46A1458AD}" srcOrd="3" destOrd="0" parTransId="{D4CD5495-F067-4F07-9A6D-DBDCFD661C97}" sibTransId="{FB5AFC82-9666-4137-A4F2-EA05A658DB0B}"/>
    <dgm:cxn modelId="{404CDA46-4BB2-49EA-9C3D-96C534F1F270}" srcId="{EAE82CE5-5FC1-4A51-A5A5-DB133D79D48E}" destId="{3D1BCA98-F474-44BA-8BD3-2C277C135037}" srcOrd="2" destOrd="0" parTransId="{1EA21863-4F0A-4750-831C-345F790EB64B}" sibTransId="{17C2EEB7-64F7-4FDD-8C64-73A619B853B6}"/>
    <dgm:cxn modelId="{D9BF1A4E-07F2-4BC7-8810-41DB9DF31649}" srcId="{EAE82CE5-5FC1-4A51-A5A5-DB133D79D48E}" destId="{448A43BF-E5D1-448C-BDF8-FFF57797DF4D}" srcOrd="1" destOrd="0" parTransId="{E91874A3-2047-4EEA-AFEC-4159941E8D15}" sibTransId="{52EB141D-4DEE-4AD9-A360-BFE684EED523}"/>
    <dgm:cxn modelId="{403AF074-6D1D-485C-AE7A-22496D80C097}" type="presOf" srcId="{448A43BF-E5D1-448C-BDF8-FFF57797DF4D}" destId="{8C265BBA-329C-4D11-B27B-4D08C9FBAC4D}" srcOrd="0" destOrd="0" presId="urn:microsoft.com/office/officeart/2018/2/layout/IconLabelList"/>
    <dgm:cxn modelId="{44B2ED8A-0C6A-4EB4-B920-46CE71AB03BB}" srcId="{EAE82CE5-5FC1-4A51-A5A5-DB133D79D48E}" destId="{F57E597B-A8E0-410C-B769-2BAF074CA99F}" srcOrd="4" destOrd="0" parTransId="{B06D8824-2563-4065-B801-CECE54C03887}" sibTransId="{90B0CDE8-9596-45F7-AEFA-26E8015EDA23}"/>
    <dgm:cxn modelId="{4C27F1A0-108D-4D7C-AE71-75AE5C80C364}" type="presOf" srcId="{F57E597B-A8E0-410C-B769-2BAF074CA99F}" destId="{00D17684-70E4-4655-B1EF-65ADB87F763B}" srcOrd="0" destOrd="0" presId="urn:microsoft.com/office/officeart/2018/2/layout/IconLabelList"/>
    <dgm:cxn modelId="{262974A4-75CA-4379-BFA2-4F7104D66BC0}" type="presOf" srcId="{D779119C-C47F-4DDF-B56D-00B46A1458AD}" destId="{A575E3F0-0C0C-4475-98E3-34ACE6DC78C3}" srcOrd="0" destOrd="0" presId="urn:microsoft.com/office/officeart/2018/2/layout/IconLabelList"/>
    <dgm:cxn modelId="{A9B4CFAF-4BCD-4295-95F3-265A1EDCE9E5}" type="presOf" srcId="{3D1BCA98-F474-44BA-8BD3-2C277C135037}" destId="{0BA17C6E-34C5-4178-8AB4-C7AEF31E07F0}" srcOrd="0" destOrd="0" presId="urn:microsoft.com/office/officeart/2018/2/layout/IconLabelList"/>
    <dgm:cxn modelId="{84270BB6-83D8-4CD7-8F92-0A6F6F917F9C}" type="presParOf" srcId="{9D266843-033D-43C7-AF87-0D75C9F82EDB}" destId="{880A45A4-7135-47CB-BB46-3309B5393635}" srcOrd="0" destOrd="0" presId="urn:microsoft.com/office/officeart/2018/2/layout/IconLabelList"/>
    <dgm:cxn modelId="{6C23B489-90C2-4163-A4A8-B8C17D44607B}" type="presParOf" srcId="{880A45A4-7135-47CB-BB46-3309B5393635}" destId="{B1DB30A2-F645-4DA9-98CD-350506371287}" srcOrd="0" destOrd="0" presId="urn:microsoft.com/office/officeart/2018/2/layout/IconLabelList"/>
    <dgm:cxn modelId="{32FE01AA-4451-4C99-B06E-3D118B518860}" type="presParOf" srcId="{880A45A4-7135-47CB-BB46-3309B5393635}" destId="{A363A2CA-A5C5-4E95-A196-2FBBC9598FDB}" srcOrd="1" destOrd="0" presId="urn:microsoft.com/office/officeart/2018/2/layout/IconLabelList"/>
    <dgm:cxn modelId="{54A05273-CECB-4D42-A8E0-DC30466D7087}" type="presParOf" srcId="{880A45A4-7135-47CB-BB46-3309B5393635}" destId="{C9EA25E6-5CC8-486C-85D8-04C66D1C2091}" srcOrd="2" destOrd="0" presId="urn:microsoft.com/office/officeart/2018/2/layout/IconLabelList"/>
    <dgm:cxn modelId="{3ED3A5D2-9218-4383-8F65-96C4D1D08C3D}" type="presParOf" srcId="{9D266843-033D-43C7-AF87-0D75C9F82EDB}" destId="{8FA9A46F-90E3-4629-B127-1D3C4E37E73D}" srcOrd="1" destOrd="0" presId="urn:microsoft.com/office/officeart/2018/2/layout/IconLabelList"/>
    <dgm:cxn modelId="{23247C81-36AD-482D-A6AD-2C89C12CF838}" type="presParOf" srcId="{9D266843-033D-43C7-AF87-0D75C9F82EDB}" destId="{534EDFE3-0A06-4AD7-B901-F4876196919C}" srcOrd="2" destOrd="0" presId="urn:microsoft.com/office/officeart/2018/2/layout/IconLabelList"/>
    <dgm:cxn modelId="{16E26B79-ECC8-4316-A732-EAB5A443740A}" type="presParOf" srcId="{534EDFE3-0A06-4AD7-B901-F4876196919C}" destId="{DEBA5545-996B-4131-92FF-3A98B2E53A22}" srcOrd="0" destOrd="0" presId="urn:microsoft.com/office/officeart/2018/2/layout/IconLabelList"/>
    <dgm:cxn modelId="{498A8397-2A53-46D9-B465-38384B409F47}" type="presParOf" srcId="{534EDFE3-0A06-4AD7-B901-F4876196919C}" destId="{A6DE879F-912A-4A57-86D5-8E5DED71A12F}" srcOrd="1" destOrd="0" presId="urn:microsoft.com/office/officeart/2018/2/layout/IconLabelList"/>
    <dgm:cxn modelId="{73778F8E-00D4-4E4B-9A8C-0ACC0293B73A}" type="presParOf" srcId="{534EDFE3-0A06-4AD7-B901-F4876196919C}" destId="{8C265BBA-329C-4D11-B27B-4D08C9FBAC4D}" srcOrd="2" destOrd="0" presId="urn:microsoft.com/office/officeart/2018/2/layout/IconLabelList"/>
    <dgm:cxn modelId="{B2306BE3-07F3-4FA4-BFD6-2D9D84BA1430}" type="presParOf" srcId="{9D266843-033D-43C7-AF87-0D75C9F82EDB}" destId="{C9AC2AC2-C9E6-44EA-949A-8C8C1A1339C3}" srcOrd="3" destOrd="0" presId="urn:microsoft.com/office/officeart/2018/2/layout/IconLabelList"/>
    <dgm:cxn modelId="{4E5C3D81-4FBF-469B-8684-6FB7D8CA5184}" type="presParOf" srcId="{9D266843-033D-43C7-AF87-0D75C9F82EDB}" destId="{C58FC940-16B0-4336-A825-64232D1DBF50}" srcOrd="4" destOrd="0" presId="urn:microsoft.com/office/officeart/2018/2/layout/IconLabelList"/>
    <dgm:cxn modelId="{575580F2-B59E-482A-BBBB-F4B197917EC8}" type="presParOf" srcId="{C58FC940-16B0-4336-A825-64232D1DBF50}" destId="{87463DD1-2672-4BC6-A42D-68FE7B64C0FE}" srcOrd="0" destOrd="0" presId="urn:microsoft.com/office/officeart/2018/2/layout/IconLabelList"/>
    <dgm:cxn modelId="{8745710C-965E-4F65-BBF6-4AA1575D86C2}" type="presParOf" srcId="{C58FC940-16B0-4336-A825-64232D1DBF50}" destId="{43C3017E-653A-4785-A128-E901DD2A157B}" srcOrd="1" destOrd="0" presId="urn:microsoft.com/office/officeart/2018/2/layout/IconLabelList"/>
    <dgm:cxn modelId="{F4C3AB3B-6628-4BAC-B21A-A98FE8F4E599}" type="presParOf" srcId="{C58FC940-16B0-4336-A825-64232D1DBF50}" destId="{0BA17C6E-34C5-4178-8AB4-C7AEF31E07F0}" srcOrd="2" destOrd="0" presId="urn:microsoft.com/office/officeart/2018/2/layout/IconLabelList"/>
    <dgm:cxn modelId="{AEC6EA62-6279-47BF-BF89-CE7E01210006}" type="presParOf" srcId="{9D266843-033D-43C7-AF87-0D75C9F82EDB}" destId="{B771C6A0-0B02-4EF7-B92C-225C71075C40}" srcOrd="5" destOrd="0" presId="urn:microsoft.com/office/officeart/2018/2/layout/IconLabelList"/>
    <dgm:cxn modelId="{332D8101-82A9-4433-A166-67A2112B557D}" type="presParOf" srcId="{9D266843-033D-43C7-AF87-0D75C9F82EDB}" destId="{64E21920-A419-4593-B2B3-2442F8A2978B}" srcOrd="6" destOrd="0" presId="urn:microsoft.com/office/officeart/2018/2/layout/IconLabelList"/>
    <dgm:cxn modelId="{F6E5C518-8D20-42AD-8A36-4171370F7391}" type="presParOf" srcId="{64E21920-A419-4593-B2B3-2442F8A2978B}" destId="{FC26C2B6-F46B-44FE-A812-B0B89F6D1F23}" srcOrd="0" destOrd="0" presId="urn:microsoft.com/office/officeart/2018/2/layout/IconLabelList"/>
    <dgm:cxn modelId="{B1BD7040-3397-4AD8-817B-95AABFAD3614}" type="presParOf" srcId="{64E21920-A419-4593-B2B3-2442F8A2978B}" destId="{71534A00-A1E9-499C-B685-E221FF75889D}" srcOrd="1" destOrd="0" presId="urn:microsoft.com/office/officeart/2018/2/layout/IconLabelList"/>
    <dgm:cxn modelId="{0A2E81D2-38E5-4471-8D2B-E652F7615FDB}" type="presParOf" srcId="{64E21920-A419-4593-B2B3-2442F8A2978B}" destId="{A575E3F0-0C0C-4475-98E3-34ACE6DC78C3}" srcOrd="2" destOrd="0" presId="urn:microsoft.com/office/officeart/2018/2/layout/IconLabelList"/>
    <dgm:cxn modelId="{F557B889-B68D-4FA6-9B3C-D1358E08E455}" type="presParOf" srcId="{9D266843-033D-43C7-AF87-0D75C9F82EDB}" destId="{7F10D203-12E8-4EF5-BCDD-FC81ED5F5261}" srcOrd="7" destOrd="0" presId="urn:microsoft.com/office/officeart/2018/2/layout/IconLabelList"/>
    <dgm:cxn modelId="{788C0CA8-4F3D-4DA4-857F-79FB756FA917}" type="presParOf" srcId="{9D266843-033D-43C7-AF87-0D75C9F82EDB}" destId="{8BE1C85A-0C87-4C47-99A5-463D90DC2A10}" srcOrd="8" destOrd="0" presId="urn:microsoft.com/office/officeart/2018/2/layout/IconLabelList"/>
    <dgm:cxn modelId="{EBCDE99D-49C5-42EC-9F0B-EF24D7208C24}" type="presParOf" srcId="{8BE1C85A-0C87-4C47-99A5-463D90DC2A10}" destId="{52CAAA46-A175-4D82-9B67-C7C7B6E3CE6D}" srcOrd="0" destOrd="0" presId="urn:microsoft.com/office/officeart/2018/2/layout/IconLabelList"/>
    <dgm:cxn modelId="{C5170FE9-577C-4C29-B348-5CBC8D416FC4}" type="presParOf" srcId="{8BE1C85A-0C87-4C47-99A5-463D90DC2A10}" destId="{D91CCD4A-3291-4811-AEF7-908ADDE15C09}" srcOrd="1" destOrd="0" presId="urn:microsoft.com/office/officeart/2018/2/layout/IconLabelList"/>
    <dgm:cxn modelId="{5F6089A3-881E-4C93-986C-0330A1DC16BE}" type="presParOf" srcId="{8BE1C85A-0C87-4C47-99A5-463D90DC2A10}" destId="{00D17684-70E4-4655-B1EF-65ADB87F76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45D76-CC5E-4A27-AE48-59FB6B103D9F}">
      <dsp:nvSpPr>
        <dsp:cNvPr id="0" name=""/>
        <dsp:cNvSpPr/>
      </dsp:nvSpPr>
      <dsp:spPr>
        <a:xfrm>
          <a:off x="42219" y="326456"/>
          <a:ext cx="1089331" cy="10893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4A4DE-0B66-478D-B26E-8F4D3A51142B}">
      <dsp:nvSpPr>
        <dsp:cNvPr id="0" name=""/>
        <dsp:cNvSpPr/>
      </dsp:nvSpPr>
      <dsp:spPr>
        <a:xfrm>
          <a:off x="270979" y="555215"/>
          <a:ext cx="631812" cy="63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C7101-CCC9-476B-BE8D-1F767B03AA0D}">
      <dsp:nvSpPr>
        <dsp:cNvPr id="0" name=""/>
        <dsp:cNvSpPr/>
      </dsp:nvSpPr>
      <dsp:spPr>
        <a:xfrm>
          <a:off x="1364979" y="326456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Data Structures and Algorithms using real-world application – </a:t>
          </a:r>
          <a:r>
            <a:rPr lang="en-US" sz="1200" b="1" kern="1200" dirty="0"/>
            <a:t>Dynamic Inventory Management System</a:t>
          </a:r>
          <a:endParaRPr lang="en-US" sz="1200" kern="1200" dirty="0"/>
        </a:p>
      </dsp:txBody>
      <dsp:txXfrm>
        <a:off x="1364979" y="326456"/>
        <a:ext cx="2567710" cy="1089331"/>
      </dsp:txXfrm>
    </dsp:sp>
    <dsp:sp modelId="{4C38C99F-AC30-4001-A6CC-516E804A0080}">
      <dsp:nvSpPr>
        <dsp:cNvPr id="0" name=""/>
        <dsp:cNvSpPr/>
      </dsp:nvSpPr>
      <dsp:spPr>
        <a:xfrm>
          <a:off x="4380094" y="326456"/>
          <a:ext cx="1089331" cy="10893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4F006-E346-4C62-B687-6577B40F1CEE}">
      <dsp:nvSpPr>
        <dsp:cNvPr id="0" name=""/>
        <dsp:cNvSpPr/>
      </dsp:nvSpPr>
      <dsp:spPr>
        <a:xfrm>
          <a:off x="4608854" y="555215"/>
          <a:ext cx="631812" cy="63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D7E9-7249-408B-9C68-93F77B1CEF0E}">
      <dsp:nvSpPr>
        <dsp:cNvPr id="0" name=""/>
        <dsp:cNvSpPr/>
      </dsp:nvSpPr>
      <dsp:spPr>
        <a:xfrm>
          <a:off x="5702854" y="326456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Understand different data structures </a:t>
          </a:r>
          <a:r>
            <a:rPr lang="en-US" sz="1200" kern="1200" dirty="0"/>
            <a:t>– Dictionary, Lists, Sets, Tuples, Queues, Stacks</a:t>
          </a:r>
        </a:p>
      </dsp:txBody>
      <dsp:txXfrm>
        <a:off x="5702854" y="326456"/>
        <a:ext cx="2567710" cy="1089331"/>
      </dsp:txXfrm>
    </dsp:sp>
    <dsp:sp modelId="{24D0F7D1-4D5D-47FA-AD79-80F863A2719C}">
      <dsp:nvSpPr>
        <dsp:cNvPr id="0" name=""/>
        <dsp:cNvSpPr/>
      </dsp:nvSpPr>
      <dsp:spPr>
        <a:xfrm>
          <a:off x="42219" y="1995749"/>
          <a:ext cx="1089331" cy="1089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43ACF-E73D-45F0-8566-2ECC4F7C63DC}">
      <dsp:nvSpPr>
        <dsp:cNvPr id="0" name=""/>
        <dsp:cNvSpPr/>
      </dsp:nvSpPr>
      <dsp:spPr>
        <a:xfrm>
          <a:off x="270979" y="2224508"/>
          <a:ext cx="631812" cy="631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45F98-7FEA-4844-9898-3383FA05644B}">
      <dsp:nvSpPr>
        <dsp:cNvPr id="0" name=""/>
        <dsp:cNvSpPr/>
      </dsp:nvSpPr>
      <dsp:spPr>
        <a:xfrm>
          <a:off x="1364979" y="1995749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Analyze Trade-offs between data structures </a:t>
          </a:r>
          <a:r>
            <a:rPr lang="en-US" sz="1200" kern="1200" dirty="0"/>
            <a:t>and choose the most optimal data structure to store objects and their relations</a:t>
          </a:r>
        </a:p>
      </dsp:txBody>
      <dsp:txXfrm>
        <a:off x="1364979" y="1995749"/>
        <a:ext cx="2567710" cy="1089331"/>
      </dsp:txXfrm>
    </dsp:sp>
    <dsp:sp modelId="{9C4337BE-8079-4583-8914-100B9D776475}">
      <dsp:nvSpPr>
        <dsp:cNvPr id="0" name=""/>
        <dsp:cNvSpPr/>
      </dsp:nvSpPr>
      <dsp:spPr>
        <a:xfrm>
          <a:off x="4380094" y="1995749"/>
          <a:ext cx="1089331" cy="10893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628FD-BF90-4FA7-88F0-0D20F051A22B}">
      <dsp:nvSpPr>
        <dsp:cNvPr id="0" name=""/>
        <dsp:cNvSpPr/>
      </dsp:nvSpPr>
      <dsp:spPr>
        <a:xfrm>
          <a:off x="4608854" y="2224508"/>
          <a:ext cx="631812" cy="631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FD4E1-FD73-40AF-B684-9E773CEA563D}">
      <dsp:nvSpPr>
        <dsp:cNvPr id="0" name=""/>
        <dsp:cNvSpPr/>
      </dsp:nvSpPr>
      <dsp:spPr>
        <a:xfrm>
          <a:off x="5702854" y="1995749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Optimize existing data structure </a:t>
          </a:r>
          <a:r>
            <a:rPr lang="en-US" sz="1200" kern="1200" dirty="0"/>
            <a:t>and logics to handle large data sets when the application is scaled</a:t>
          </a:r>
        </a:p>
      </dsp:txBody>
      <dsp:txXfrm>
        <a:off x="5702854" y="1995749"/>
        <a:ext cx="2567710" cy="1089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52984-DAFD-4DDE-9F47-55178F50E831}">
      <dsp:nvSpPr>
        <dsp:cNvPr id="0" name=""/>
        <dsp:cNvSpPr/>
      </dsp:nvSpPr>
      <dsp:spPr>
        <a:xfrm>
          <a:off x="0" y="522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21CD-1531-4FC8-89A8-FEF444D93E9F}">
      <dsp:nvSpPr>
        <dsp:cNvPr id="0" name=""/>
        <dsp:cNvSpPr/>
      </dsp:nvSpPr>
      <dsp:spPr>
        <a:xfrm>
          <a:off x="0" y="522"/>
          <a:ext cx="5176298" cy="61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Dictionaries</a:t>
          </a:r>
          <a:endParaRPr lang="en-US" sz="2000" kern="1200"/>
        </a:p>
      </dsp:txBody>
      <dsp:txXfrm>
        <a:off x="0" y="522"/>
        <a:ext cx="5176298" cy="610965"/>
      </dsp:txXfrm>
    </dsp:sp>
    <dsp:sp modelId="{C0BA81E4-5909-4AF5-A32E-3F225145774C}">
      <dsp:nvSpPr>
        <dsp:cNvPr id="0" name=""/>
        <dsp:cNvSpPr/>
      </dsp:nvSpPr>
      <dsp:spPr>
        <a:xfrm>
          <a:off x="0" y="611487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7137A-64CE-4BBD-88FB-51AA5E164646}">
      <dsp:nvSpPr>
        <dsp:cNvPr id="0" name=""/>
        <dsp:cNvSpPr/>
      </dsp:nvSpPr>
      <dsp:spPr>
        <a:xfrm>
          <a:off x="0" y="611487"/>
          <a:ext cx="5176298" cy="61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Lists</a:t>
          </a:r>
          <a:endParaRPr lang="en-US" sz="2000" kern="1200"/>
        </a:p>
      </dsp:txBody>
      <dsp:txXfrm>
        <a:off x="0" y="611487"/>
        <a:ext cx="5176298" cy="610965"/>
      </dsp:txXfrm>
    </dsp:sp>
    <dsp:sp modelId="{FF2151FC-EB4D-4259-8E78-3D1877966B60}">
      <dsp:nvSpPr>
        <dsp:cNvPr id="0" name=""/>
        <dsp:cNvSpPr/>
      </dsp:nvSpPr>
      <dsp:spPr>
        <a:xfrm>
          <a:off x="0" y="1222452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8CD3E-03FD-4850-9AB2-1C57D2F91BC8}">
      <dsp:nvSpPr>
        <dsp:cNvPr id="0" name=""/>
        <dsp:cNvSpPr/>
      </dsp:nvSpPr>
      <dsp:spPr>
        <a:xfrm>
          <a:off x="0" y="1222452"/>
          <a:ext cx="5176298" cy="61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Tuples</a:t>
          </a:r>
          <a:endParaRPr lang="en-US" sz="2000" kern="1200"/>
        </a:p>
      </dsp:txBody>
      <dsp:txXfrm>
        <a:off x="0" y="1222452"/>
        <a:ext cx="5176298" cy="610965"/>
      </dsp:txXfrm>
    </dsp:sp>
    <dsp:sp modelId="{6679E6F3-CD8D-4717-B260-8E0A0A0F73F8}">
      <dsp:nvSpPr>
        <dsp:cNvPr id="0" name=""/>
        <dsp:cNvSpPr/>
      </dsp:nvSpPr>
      <dsp:spPr>
        <a:xfrm>
          <a:off x="0" y="1833418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25296-68DE-46E7-A976-37DA5AF21A56}">
      <dsp:nvSpPr>
        <dsp:cNvPr id="0" name=""/>
        <dsp:cNvSpPr/>
      </dsp:nvSpPr>
      <dsp:spPr>
        <a:xfrm>
          <a:off x="0" y="1833418"/>
          <a:ext cx="5176298" cy="61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Sets</a:t>
          </a:r>
          <a:endParaRPr lang="en-US" sz="2000" kern="1200"/>
        </a:p>
      </dsp:txBody>
      <dsp:txXfrm>
        <a:off x="0" y="1833418"/>
        <a:ext cx="5176298" cy="610965"/>
      </dsp:txXfrm>
    </dsp:sp>
    <dsp:sp modelId="{4AAC21F8-1892-4828-81A8-E5B234D84233}">
      <dsp:nvSpPr>
        <dsp:cNvPr id="0" name=""/>
        <dsp:cNvSpPr/>
      </dsp:nvSpPr>
      <dsp:spPr>
        <a:xfrm>
          <a:off x="0" y="2444383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DE758-B9B1-409A-A467-8D92DEFB43F7}">
      <dsp:nvSpPr>
        <dsp:cNvPr id="0" name=""/>
        <dsp:cNvSpPr/>
      </dsp:nvSpPr>
      <dsp:spPr>
        <a:xfrm>
          <a:off x="0" y="2444383"/>
          <a:ext cx="5176298" cy="61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Queues</a:t>
          </a:r>
          <a:endParaRPr lang="en-US" sz="2000" kern="1200"/>
        </a:p>
      </dsp:txBody>
      <dsp:txXfrm>
        <a:off x="0" y="2444383"/>
        <a:ext cx="5176298" cy="610965"/>
      </dsp:txXfrm>
    </dsp:sp>
    <dsp:sp modelId="{56F766B9-CEA9-4DC5-8104-F4850B1B7C64}">
      <dsp:nvSpPr>
        <dsp:cNvPr id="0" name=""/>
        <dsp:cNvSpPr/>
      </dsp:nvSpPr>
      <dsp:spPr>
        <a:xfrm>
          <a:off x="0" y="3055349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67C19-7902-4119-BD7F-C84352798102}">
      <dsp:nvSpPr>
        <dsp:cNvPr id="0" name=""/>
        <dsp:cNvSpPr/>
      </dsp:nvSpPr>
      <dsp:spPr>
        <a:xfrm>
          <a:off x="0" y="3055349"/>
          <a:ext cx="5176298" cy="61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Stacks</a:t>
          </a:r>
          <a:endParaRPr lang="en-US" sz="2000" kern="1200"/>
        </a:p>
      </dsp:txBody>
      <dsp:txXfrm>
        <a:off x="0" y="3055349"/>
        <a:ext cx="5176298" cy="610965"/>
      </dsp:txXfrm>
    </dsp:sp>
    <dsp:sp modelId="{92B52D95-8381-48E2-9FB4-80598969784F}">
      <dsp:nvSpPr>
        <dsp:cNvPr id="0" name=""/>
        <dsp:cNvSpPr/>
      </dsp:nvSpPr>
      <dsp:spPr>
        <a:xfrm>
          <a:off x="0" y="3666314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27BCE-8F69-4FAB-8002-5E3C435B992D}">
      <dsp:nvSpPr>
        <dsp:cNvPr id="0" name=""/>
        <dsp:cNvSpPr/>
      </dsp:nvSpPr>
      <dsp:spPr>
        <a:xfrm>
          <a:off x="0" y="3666314"/>
          <a:ext cx="5176298" cy="61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/>
            <a:t>Heaps</a:t>
          </a:r>
          <a:endParaRPr lang="en-US" sz="2000" kern="1200"/>
        </a:p>
      </dsp:txBody>
      <dsp:txXfrm>
        <a:off x="0" y="3666314"/>
        <a:ext cx="5176298" cy="61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A0785-17A4-4610-AA20-E87542F55138}">
      <dsp:nvSpPr>
        <dsp:cNvPr id="0" name=""/>
        <dsp:cNvSpPr/>
      </dsp:nvSpPr>
      <dsp:spPr>
        <a:xfrm>
          <a:off x="1154527" y="913891"/>
          <a:ext cx="1290206" cy="12902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BD95E-B02E-4C8D-ADF5-527E22441FAB}">
      <dsp:nvSpPr>
        <dsp:cNvPr id="0" name=""/>
        <dsp:cNvSpPr/>
      </dsp:nvSpPr>
      <dsp:spPr>
        <a:xfrm>
          <a:off x="366067" y="2626591"/>
          <a:ext cx="2867125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 dirty="0"/>
            <a:t>Due to O (1) time complexity of insertion, search, and deletion dictionary was preferred over lists, queue for storing inventory category and products</a:t>
          </a:r>
          <a:endParaRPr lang="en-US" sz="1100" kern="1200" dirty="0"/>
        </a:p>
      </dsp:txBody>
      <dsp:txXfrm>
        <a:off x="366067" y="2626591"/>
        <a:ext cx="2867125" cy="1102500"/>
      </dsp:txXfrm>
    </dsp:sp>
    <dsp:sp modelId="{18B946ED-6E17-4894-92D7-74DEE4DB7D9F}">
      <dsp:nvSpPr>
        <dsp:cNvPr id="0" name=""/>
        <dsp:cNvSpPr/>
      </dsp:nvSpPr>
      <dsp:spPr>
        <a:xfrm>
          <a:off x="4523400" y="913891"/>
          <a:ext cx="1290206" cy="12902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04DB2-C28A-4713-8970-CA273B3A5C7B}">
      <dsp:nvSpPr>
        <dsp:cNvPr id="0" name=""/>
        <dsp:cNvSpPr/>
      </dsp:nvSpPr>
      <dsp:spPr>
        <a:xfrm>
          <a:off x="3734940" y="2626591"/>
          <a:ext cx="2867125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/>
            <a:t>Dictionary is mutable and can store data of multiple types</a:t>
          </a:r>
          <a:endParaRPr lang="en-US" sz="1100" kern="1200"/>
        </a:p>
      </dsp:txBody>
      <dsp:txXfrm>
        <a:off x="3734940" y="2626591"/>
        <a:ext cx="2867125" cy="1102500"/>
      </dsp:txXfrm>
    </dsp:sp>
    <dsp:sp modelId="{2716ECDD-3478-4F66-8090-6C00F359114B}">
      <dsp:nvSpPr>
        <dsp:cNvPr id="0" name=""/>
        <dsp:cNvSpPr/>
      </dsp:nvSpPr>
      <dsp:spPr>
        <a:xfrm>
          <a:off x="7892273" y="913891"/>
          <a:ext cx="1290206" cy="12902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E2DA5-4891-4472-9FE6-262EBAB2CA0C}">
      <dsp:nvSpPr>
        <dsp:cNvPr id="0" name=""/>
        <dsp:cNvSpPr/>
      </dsp:nvSpPr>
      <dsp:spPr>
        <a:xfrm>
          <a:off x="7103813" y="2626591"/>
          <a:ext cx="2867125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/>
            <a:t>Tuple are immutable and cannot be changed after inserted, providing data integrity while storing price history</a:t>
          </a:r>
          <a:endParaRPr lang="en-US" sz="1100" kern="1200" dirty="0"/>
        </a:p>
      </dsp:txBody>
      <dsp:txXfrm>
        <a:off x="7103813" y="2626591"/>
        <a:ext cx="2867125" cy="110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B30A2-F645-4DA9-98CD-350506371287}">
      <dsp:nvSpPr>
        <dsp:cNvPr id="0" name=""/>
        <dsp:cNvSpPr/>
      </dsp:nvSpPr>
      <dsp:spPr>
        <a:xfrm>
          <a:off x="417084" y="294690"/>
          <a:ext cx="681855" cy="681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A25E6-5CC8-486C-85D8-04C66D1C2091}">
      <dsp:nvSpPr>
        <dsp:cNvPr id="0" name=""/>
        <dsp:cNvSpPr/>
      </dsp:nvSpPr>
      <dsp:spPr>
        <a:xfrm>
          <a:off x="395" y="1280937"/>
          <a:ext cx="1515234" cy="104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/>
            <a:t>Create a User Interface for better user experience and easier access to the application – React, Angular</a:t>
          </a:r>
          <a:endParaRPr lang="en-US" sz="1100" kern="1200"/>
        </a:p>
      </dsp:txBody>
      <dsp:txXfrm>
        <a:off x="395" y="1280937"/>
        <a:ext cx="1515234" cy="1041723"/>
      </dsp:txXfrm>
    </dsp:sp>
    <dsp:sp modelId="{DEBA5545-996B-4131-92FF-3A98B2E53A22}">
      <dsp:nvSpPr>
        <dsp:cNvPr id="0" name=""/>
        <dsp:cNvSpPr/>
      </dsp:nvSpPr>
      <dsp:spPr>
        <a:xfrm>
          <a:off x="2197485" y="294690"/>
          <a:ext cx="681855" cy="681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65BBA-329C-4D11-B27B-4D08C9FBAC4D}">
      <dsp:nvSpPr>
        <dsp:cNvPr id="0" name=""/>
        <dsp:cNvSpPr/>
      </dsp:nvSpPr>
      <dsp:spPr>
        <a:xfrm>
          <a:off x="1780795" y="1280937"/>
          <a:ext cx="1515234" cy="104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/>
            <a:t>Create backend APIs for the frontend application to communicate</a:t>
          </a:r>
          <a:endParaRPr lang="en-US" sz="1100" kern="1200"/>
        </a:p>
      </dsp:txBody>
      <dsp:txXfrm>
        <a:off x="1780795" y="1280937"/>
        <a:ext cx="1515234" cy="1041723"/>
      </dsp:txXfrm>
    </dsp:sp>
    <dsp:sp modelId="{87463DD1-2672-4BC6-A42D-68FE7B64C0FE}">
      <dsp:nvSpPr>
        <dsp:cNvPr id="0" name=""/>
        <dsp:cNvSpPr/>
      </dsp:nvSpPr>
      <dsp:spPr>
        <a:xfrm>
          <a:off x="3977885" y="294690"/>
          <a:ext cx="681855" cy="681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7C6E-34C5-4178-8AB4-C7AEF31E07F0}">
      <dsp:nvSpPr>
        <dsp:cNvPr id="0" name=""/>
        <dsp:cNvSpPr/>
      </dsp:nvSpPr>
      <dsp:spPr>
        <a:xfrm>
          <a:off x="3561196" y="1280937"/>
          <a:ext cx="1515234" cy="104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/>
            <a:t>Use Database Management Systems to store the data</a:t>
          </a:r>
          <a:endParaRPr lang="en-US" sz="1100" kern="1200"/>
        </a:p>
      </dsp:txBody>
      <dsp:txXfrm>
        <a:off x="3561196" y="1280937"/>
        <a:ext cx="1515234" cy="1041723"/>
      </dsp:txXfrm>
    </dsp:sp>
    <dsp:sp modelId="{FC26C2B6-F46B-44FE-A812-B0B89F6D1F23}">
      <dsp:nvSpPr>
        <dsp:cNvPr id="0" name=""/>
        <dsp:cNvSpPr/>
      </dsp:nvSpPr>
      <dsp:spPr>
        <a:xfrm>
          <a:off x="1307285" y="2701469"/>
          <a:ext cx="681855" cy="681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5E3F0-0C0C-4475-98E3-34ACE6DC78C3}">
      <dsp:nvSpPr>
        <dsp:cNvPr id="0" name=""/>
        <dsp:cNvSpPr/>
      </dsp:nvSpPr>
      <dsp:spPr>
        <a:xfrm>
          <a:off x="890595" y="3687716"/>
          <a:ext cx="1515234" cy="104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/>
            <a:t>Use caching mechanism to store cache for faster search</a:t>
          </a:r>
          <a:endParaRPr lang="en-US" sz="1100" kern="1200"/>
        </a:p>
      </dsp:txBody>
      <dsp:txXfrm>
        <a:off x="890595" y="3687716"/>
        <a:ext cx="1515234" cy="1041723"/>
      </dsp:txXfrm>
    </dsp:sp>
    <dsp:sp modelId="{52CAAA46-A175-4D82-9B67-C7C7B6E3CE6D}">
      <dsp:nvSpPr>
        <dsp:cNvPr id="0" name=""/>
        <dsp:cNvSpPr/>
      </dsp:nvSpPr>
      <dsp:spPr>
        <a:xfrm>
          <a:off x="3087685" y="2701469"/>
          <a:ext cx="681855" cy="6818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17684-70E4-4655-B1EF-65ADB87F763B}">
      <dsp:nvSpPr>
        <dsp:cNvPr id="0" name=""/>
        <dsp:cNvSpPr/>
      </dsp:nvSpPr>
      <dsp:spPr>
        <a:xfrm>
          <a:off x="2670996" y="3687716"/>
          <a:ext cx="1515234" cy="104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baseline="0"/>
            <a:t>Use multithreading for better performance</a:t>
          </a:r>
          <a:endParaRPr lang="en-US" sz="1100" kern="1200"/>
        </a:p>
      </dsp:txBody>
      <dsp:txXfrm>
        <a:off x="2670996" y="3687716"/>
        <a:ext cx="1515234" cy="1041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96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1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8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4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5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11325-24DF-D404-C725-9B0F0FDA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7" r="1749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AC6D-DD2A-8EAA-4EC9-EB75F8D3E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53" y="833803"/>
            <a:ext cx="6627039" cy="297452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/>
              <a:t>Developing and Optimizing Data Structure for Real – World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5C3B8-3CB2-C968-47A7-9BDDA21EB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011" y="4212007"/>
            <a:ext cx="4162357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Shrisan Kapali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MSCS 532 – Algorithms and Data Structures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Instructor - Satish </a:t>
            </a:r>
            <a:r>
              <a:rPr lang="en-US" sz="1500" dirty="0" err="1"/>
              <a:t>Penmatsa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270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8A54-2691-7365-9D2C-BC7FEDBE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08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F4763-CF1B-737A-A0FF-5E3CD130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Project Abstract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7845733-0B05-CAD9-4E30-8E87D4CB7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812252"/>
              </p:ext>
            </p:extLst>
          </p:nvPr>
        </p:nvGraphicFramePr>
        <p:xfrm>
          <a:off x="2317822" y="2081876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7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F662E-41E0-5207-7DFD-D2B57128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Dynamic Inventory </a:t>
            </a:r>
            <a:br>
              <a:rPr lang="en-US" dirty="0"/>
            </a:br>
            <a:r>
              <a:rPr lang="en-US" dirty="0"/>
              <a:t>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31BA0-C52D-BD2A-8B89-88F5325353DC}"/>
              </a:ext>
            </a:extLst>
          </p:cNvPr>
          <p:cNvSpPr txBox="1"/>
          <p:nvPr/>
        </p:nvSpPr>
        <p:spPr>
          <a:xfrm>
            <a:off x="992519" y="2312988"/>
            <a:ext cx="5296964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77500" lnSpcReduction="20000"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Helps company be organized by administering the inventory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data to help business understand the supply and demand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inventories in real-time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relationships between inventories and customers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useful insights in product and customer trends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 and track inventories, staffs log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E9CAB-66EB-3181-6192-D2D284D9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33" r="29524"/>
          <a:stretch/>
        </p:blipFill>
        <p:spPr>
          <a:xfrm>
            <a:off x="8237967" y="1380987"/>
            <a:ext cx="2988679" cy="40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50D0-C188-4B45-C6EB-8E50E870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Data Structures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19083BC-C9BE-6B63-D2D4-648322C1B8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1105232"/>
          <a:ext cx="5176298" cy="427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11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F274-67F0-A51B-BC45-AC745915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475" y="673333"/>
            <a:ext cx="8770571" cy="1345269"/>
          </a:xfrm>
        </p:spPr>
        <p:txBody>
          <a:bodyPr/>
          <a:lstStyle/>
          <a:p>
            <a:r>
              <a:rPr lang="en-US" dirty="0"/>
              <a:t>Time Complexity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FEBAD7-B021-F6E7-74C4-EC890A8F5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788112"/>
              </p:ext>
            </p:extLst>
          </p:nvPr>
        </p:nvGraphicFramePr>
        <p:xfrm>
          <a:off x="931148" y="2700718"/>
          <a:ext cx="10329704" cy="247289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75672">
                  <a:extLst>
                    <a:ext uri="{9D8B030D-6E8A-4147-A177-3AD203B41FA5}">
                      <a16:colId xmlns:a16="http://schemas.microsoft.com/office/drawing/2014/main" val="4211397282"/>
                    </a:ext>
                  </a:extLst>
                </a:gridCol>
                <a:gridCol w="1475672">
                  <a:extLst>
                    <a:ext uri="{9D8B030D-6E8A-4147-A177-3AD203B41FA5}">
                      <a16:colId xmlns:a16="http://schemas.microsoft.com/office/drawing/2014/main" val="425897512"/>
                    </a:ext>
                  </a:extLst>
                </a:gridCol>
                <a:gridCol w="1475672">
                  <a:extLst>
                    <a:ext uri="{9D8B030D-6E8A-4147-A177-3AD203B41FA5}">
                      <a16:colId xmlns:a16="http://schemas.microsoft.com/office/drawing/2014/main" val="1585180285"/>
                    </a:ext>
                  </a:extLst>
                </a:gridCol>
                <a:gridCol w="1475672">
                  <a:extLst>
                    <a:ext uri="{9D8B030D-6E8A-4147-A177-3AD203B41FA5}">
                      <a16:colId xmlns:a16="http://schemas.microsoft.com/office/drawing/2014/main" val="547244033"/>
                    </a:ext>
                  </a:extLst>
                </a:gridCol>
                <a:gridCol w="1475672">
                  <a:extLst>
                    <a:ext uri="{9D8B030D-6E8A-4147-A177-3AD203B41FA5}">
                      <a16:colId xmlns:a16="http://schemas.microsoft.com/office/drawing/2014/main" val="636044142"/>
                    </a:ext>
                  </a:extLst>
                </a:gridCol>
                <a:gridCol w="1475672">
                  <a:extLst>
                    <a:ext uri="{9D8B030D-6E8A-4147-A177-3AD203B41FA5}">
                      <a16:colId xmlns:a16="http://schemas.microsoft.com/office/drawing/2014/main" val="4221448972"/>
                    </a:ext>
                  </a:extLst>
                </a:gridCol>
                <a:gridCol w="1475672">
                  <a:extLst>
                    <a:ext uri="{9D8B030D-6E8A-4147-A177-3AD203B41FA5}">
                      <a16:colId xmlns:a16="http://schemas.microsoft.com/office/drawing/2014/main" val="133303735"/>
                    </a:ext>
                  </a:extLst>
                </a:gridCol>
              </a:tblGrid>
              <a:tr h="552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246087"/>
                  </a:ext>
                </a:extLst>
              </a:tr>
              <a:tr h="54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8994752"/>
                  </a:ext>
                </a:extLst>
              </a:tr>
              <a:tr h="54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681479"/>
                  </a:ext>
                </a:extLst>
              </a:tr>
              <a:tr h="5467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99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9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FE052-95FB-BDB5-D931-613A943E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F210C4-F1BF-A072-B4EC-1828E6611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127395"/>
              </p:ext>
            </p:extLst>
          </p:nvPr>
        </p:nvGraphicFramePr>
        <p:xfrm>
          <a:off x="1513794" y="1681617"/>
          <a:ext cx="10337007" cy="464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44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4207-993A-FA11-2234-9F00E1F5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A03B2-E79E-4594-099B-CE0B933210C0}"/>
              </a:ext>
            </a:extLst>
          </p:cNvPr>
          <p:cNvSpPr/>
          <p:nvPr/>
        </p:nvSpPr>
        <p:spPr>
          <a:xfrm>
            <a:off x="4114800" y="2383971"/>
            <a:ext cx="3962400" cy="696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79745-BA87-6EF2-8287-E6D585F71B9E}"/>
              </a:ext>
            </a:extLst>
          </p:cNvPr>
          <p:cNvSpPr/>
          <p:nvPr/>
        </p:nvSpPr>
        <p:spPr>
          <a:xfrm>
            <a:off x="6937829" y="3619083"/>
            <a:ext cx="3962400" cy="696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5C69A-574A-FA11-43DF-33ADD93B40B2}"/>
              </a:ext>
            </a:extLst>
          </p:cNvPr>
          <p:cNvSpPr/>
          <p:nvPr/>
        </p:nvSpPr>
        <p:spPr>
          <a:xfrm>
            <a:off x="1691640" y="3619083"/>
            <a:ext cx="3962400" cy="696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083B96-0C12-6965-4127-4102D3A3438F}"/>
              </a:ext>
            </a:extLst>
          </p:cNvPr>
          <p:cNvCxnSpPr>
            <a:cxnSpLocks/>
          </p:cNvCxnSpPr>
          <p:nvPr/>
        </p:nvCxnSpPr>
        <p:spPr>
          <a:xfrm flipH="1">
            <a:off x="4292600" y="3080657"/>
            <a:ext cx="1473200" cy="53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CCD7FA-9CA0-1E03-9389-0C912DFF8295}"/>
              </a:ext>
            </a:extLst>
          </p:cNvPr>
          <p:cNvCxnSpPr>
            <a:cxnSpLocks/>
          </p:cNvCxnSpPr>
          <p:nvPr/>
        </p:nvCxnSpPr>
        <p:spPr>
          <a:xfrm>
            <a:off x="6537962" y="3080657"/>
            <a:ext cx="1539238" cy="53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8727D-82E4-1EFF-B2C6-4A104A260972}"/>
              </a:ext>
            </a:extLst>
          </p:cNvPr>
          <p:cNvSpPr txBox="1"/>
          <p:nvPr/>
        </p:nvSpPr>
        <p:spPr>
          <a:xfrm>
            <a:off x="2592070" y="4450586"/>
            <a:ext cx="3401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908F7-0C91-29B7-D362-D7669855AEB3}"/>
              </a:ext>
            </a:extLst>
          </p:cNvPr>
          <p:cNvSpPr txBox="1"/>
          <p:nvPr/>
        </p:nvSpPr>
        <p:spPr>
          <a:xfrm>
            <a:off x="8077200" y="4416167"/>
            <a:ext cx="3401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 History</a:t>
            </a:r>
          </a:p>
        </p:txBody>
      </p:sp>
    </p:spTree>
    <p:extLst>
      <p:ext uri="{BB962C8B-B14F-4D97-AF65-F5344CB8AC3E}">
        <p14:creationId xmlns:p14="http://schemas.microsoft.com/office/powerpoint/2010/main" val="189186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5B607-E3D2-80C9-7000-EC059950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07" y="2638424"/>
            <a:ext cx="5624118" cy="10207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D32A7A93-3894-22AF-D34C-1CEE2250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793B9B-DC89-817D-B8C4-0E51C2CE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Areas for improvement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4B576B-640C-01CD-ED9C-0D6CF22CC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987723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69255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363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SketchLinesVTI</vt:lpstr>
      <vt:lpstr>Developing and Optimizing Data Structure for Real – World Applications</vt:lpstr>
      <vt:lpstr>Project Abstract</vt:lpstr>
      <vt:lpstr>Dynamic Inventory  Management System</vt:lpstr>
      <vt:lpstr>Data Structures in Python</vt:lpstr>
      <vt:lpstr>Time Complexity</vt:lpstr>
      <vt:lpstr>Key Takeaways</vt:lpstr>
      <vt:lpstr>Project Structure</vt:lpstr>
      <vt:lpstr>Demo</vt:lpstr>
      <vt:lpstr>Areas for improvement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Shrisan Kapali</dc:creator>
  <cp:lastModifiedBy>Shrisan Kapali</cp:lastModifiedBy>
  <cp:revision>21</cp:revision>
  <dcterms:created xsi:type="dcterms:W3CDTF">2025-02-11T18:36:02Z</dcterms:created>
  <dcterms:modified xsi:type="dcterms:W3CDTF">2025-02-11T20:13:24Z</dcterms:modified>
</cp:coreProperties>
</file>