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37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672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09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346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680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018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355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690" algn="l" defTabSz="101867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56" y="-1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1" y="2414482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311257"/>
            <a:ext cx="2263141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1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294276"/>
            <a:ext cx="8549640" cy="170021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6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528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3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6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0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6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1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1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6"/>
            <a:ext cx="4444207" cy="7250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9337" indent="0">
              <a:buNone/>
              <a:defRPr sz="2200" b="1"/>
            </a:lvl2pPr>
            <a:lvl3pPr marL="1018672" indent="0">
              <a:buNone/>
              <a:defRPr sz="2000" b="1"/>
            </a:lvl3pPr>
            <a:lvl4pPr marL="1528009" indent="0">
              <a:buNone/>
              <a:defRPr sz="1700" b="1"/>
            </a:lvl4pPr>
            <a:lvl5pPr marL="2037346" indent="0">
              <a:buNone/>
              <a:defRPr sz="1700" b="1"/>
            </a:lvl5pPr>
            <a:lvl6pPr marL="2546680" indent="0">
              <a:buNone/>
              <a:defRPr sz="1700" b="1"/>
            </a:lvl6pPr>
            <a:lvl7pPr marL="3056018" indent="0">
              <a:buNone/>
              <a:defRPr sz="1700" b="1"/>
            </a:lvl7pPr>
            <a:lvl8pPr marL="3565355" indent="0">
              <a:buNone/>
              <a:defRPr sz="1700" b="1"/>
            </a:lvl8pPr>
            <a:lvl9pPr marL="407469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6"/>
            <a:ext cx="4445953" cy="7250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9337" indent="0">
              <a:buNone/>
              <a:defRPr sz="2200" b="1"/>
            </a:lvl2pPr>
            <a:lvl3pPr marL="1018672" indent="0">
              <a:buNone/>
              <a:defRPr sz="2000" b="1"/>
            </a:lvl3pPr>
            <a:lvl4pPr marL="1528009" indent="0">
              <a:buNone/>
              <a:defRPr sz="1700" b="1"/>
            </a:lvl4pPr>
            <a:lvl5pPr marL="2037346" indent="0">
              <a:buNone/>
              <a:defRPr sz="1700" b="1"/>
            </a:lvl5pPr>
            <a:lvl6pPr marL="2546680" indent="0">
              <a:buNone/>
              <a:defRPr sz="1700" b="1"/>
            </a:lvl6pPr>
            <a:lvl7pPr marL="3056018" indent="0">
              <a:buNone/>
              <a:defRPr sz="1700" b="1"/>
            </a:lvl7pPr>
            <a:lvl8pPr marL="3565355" indent="0">
              <a:buNone/>
              <a:defRPr sz="1700" b="1"/>
            </a:lvl8pPr>
            <a:lvl9pPr marL="407469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7" y="309458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37" indent="0">
              <a:buNone/>
              <a:defRPr sz="1300"/>
            </a:lvl2pPr>
            <a:lvl3pPr marL="1018672" indent="0">
              <a:buNone/>
              <a:defRPr sz="1100"/>
            </a:lvl3pPr>
            <a:lvl4pPr marL="1528009" indent="0">
              <a:buNone/>
              <a:defRPr sz="1000"/>
            </a:lvl4pPr>
            <a:lvl5pPr marL="2037346" indent="0">
              <a:buNone/>
              <a:defRPr sz="1000"/>
            </a:lvl5pPr>
            <a:lvl6pPr marL="2546680" indent="0">
              <a:buNone/>
              <a:defRPr sz="1000"/>
            </a:lvl6pPr>
            <a:lvl7pPr marL="3056018" indent="0">
              <a:buNone/>
              <a:defRPr sz="1000"/>
            </a:lvl7pPr>
            <a:lvl8pPr marL="3565355" indent="0">
              <a:buNone/>
              <a:defRPr sz="1000"/>
            </a:lvl8pPr>
            <a:lvl9pPr marL="407469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37" indent="0">
              <a:buNone/>
              <a:defRPr sz="3100"/>
            </a:lvl2pPr>
            <a:lvl3pPr marL="1018672" indent="0">
              <a:buNone/>
              <a:defRPr sz="2600"/>
            </a:lvl3pPr>
            <a:lvl4pPr marL="1528009" indent="0">
              <a:buNone/>
              <a:defRPr sz="2200"/>
            </a:lvl4pPr>
            <a:lvl5pPr marL="2037346" indent="0">
              <a:buNone/>
              <a:defRPr sz="2200"/>
            </a:lvl5pPr>
            <a:lvl6pPr marL="2546680" indent="0">
              <a:buNone/>
              <a:defRPr sz="2200"/>
            </a:lvl6pPr>
            <a:lvl7pPr marL="3056018" indent="0">
              <a:buNone/>
              <a:defRPr sz="2200"/>
            </a:lvl7pPr>
            <a:lvl8pPr marL="3565355" indent="0">
              <a:buNone/>
              <a:defRPr sz="2200"/>
            </a:lvl8pPr>
            <a:lvl9pPr marL="407469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37" indent="0">
              <a:buNone/>
              <a:defRPr sz="1300"/>
            </a:lvl2pPr>
            <a:lvl3pPr marL="1018672" indent="0">
              <a:buNone/>
              <a:defRPr sz="1100"/>
            </a:lvl3pPr>
            <a:lvl4pPr marL="1528009" indent="0">
              <a:buNone/>
              <a:defRPr sz="1000"/>
            </a:lvl4pPr>
            <a:lvl5pPr marL="2037346" indent="0">
              <a:buNone/>
              <a:defRPr sz="1000"/>
            </a:lvl5pPr>
            <a:lvl6pPr marL="2546680" indent="0">
              <a:buNone/>
              <a:defRPr sz="1000"/>
            </a:lvl6pPr>
            <a:lvl7pPr marL="3056018" indent="0">
              <a:buNone/>
              <a:defRPr sz="1000"/>
            </a:lvl7pPr>
            <a:lvl8pPr marL="3565355" indent="0">
              <a:buNone/>
              <a:defRPr sz="1000"/>
            </a:lvl8pPr>
            <a:lvl9pPr marL="407469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7"/>
            <a:ext cx="9052560" cy="1295401"/>
          </a:xfrm>
          <a:prstGeom prst="rect">
            <a:avLst/>
          </a:prstGeom>
        </p:spPr>
        <p:txBody>
          <a:bodyPr vert="horz" lIns="101867" tIns="50933" rIns="101867" bIns="509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67" tIns="50933" rIns="101867" bIns="509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1" y="7203864"/>
            <a:ext cx="2346960" cy="413808"/>
          </a:xfrm>
          <a:prstGeom prst="rect">
            <a:avLst/>
          </a:prstGeom>
        </p:spPr>
        <p:txBody>
          <a:bodyPr vert="horz" lIns="101867" tIns="50933" rIns="101867" bIns="5093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67" tIns="50933" rIns="101867" bIns="5093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67" tIns="50933" rIns="101867" bIns="5093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67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03" indent="-382003" algn="l" defTabSz="101867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71" indent="-318336" algn="l" defTabSz="101867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42" indent="-254669" algn="l" defTabSz="101867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77" indent="-254669" algn="l" defTabSz="101867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13" indent="-254669" algn="l" defTabSz="101867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350" indent="-254669" algn="l" defTabSz="1018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86" indent="-254669" algn="l" defTabSz="1018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023" indent="-254669" algn="l" defTabSz="1018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359" indent="-254669" algn="l" defTabSz="1018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37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72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09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46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80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018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355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90" algn="l" defTabSz="10186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99719"/>
            <a:ext cx="6459071" cy="69088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Rwanda Infection Prediction Project, Surgical drape, v8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7239000"/>
            <a:ext cx="5867400" cy="43758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Sept. 30, 2019, R. Fletcher, MIT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61" y="1173479"/>
            <a:ext cx="8181639" cy="60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Rwanda Infection Prediction Project, Surgical drape, v8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Rwanda Infection Prediction Project, Surgical drape, v8</dc:title>
  <dc:creator/>
  <cp:lastModifiedBy>RF</cp:lastModifiedBy>
  <cp:revision>3</cp:revision>
  <dcterms:created xsi:type="dcterms:W3CDTF">2006-08-16T00:00:00Z</dcterms:created>
  <dcterms:modified xsi:type="dcterms:W3CDTF">2019-10-01T05:07:26Z</dcterms:modified>
</cp:coreProperties>
</file>