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73D53-77A6-BFBC-E499-18020199A1F0}" v="35" dt="2024-04-30T17:23:05.382"/>
    <p1510:client id="{F6161859-6844-1D6C-C91F-A35E34775B84}" v="97" dt="2024-04-30T16:00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Shri Shakthi </a:t>
            </a:r>
            <a:r>
              <a:rPr lang="en-US" sz="2000" b="1" spc="10" dirty="0" err="1">
                <a:solidFill>
                  <a:srgbClr val="FFFFFF"/>
                </a:solidFill>
                <a:latin typeface="Arial"/>
                <a:cs typeface="Arial"/>
              </a:rPr>
              <a:t>Kailaas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. W – 2021303036</a:t>
            </a:r>
            <a:endParaRPr lang="en-US" dirty="0">
              <a:solidFill>
                <a:srgbClr val="000000"/>
              </a:solidFill>
              <a:latin typeface="Gill Sans MT" panose="020B0502020104020203"/>
              <a:cs typeface="Arial"/>
            </a:endParaRPr>
          </a:p>
          <a:p>
            <a:pPr marL="2760980"/>
            <a:r>
              <a:rPr lang="en-US" sz="2000" b="1" spc="10" err="1">
                <a:solidFill>
                  <a:srgbClr val="FFFFFF"/>
                </a:solidFill>
                <a:latin typeface="Arial"/>
                <a:cs typeface="Arial"/>
              </a:rPr>
              <a:t>B.Tech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 Chemical Engineering</a:t>
            </a:r>
          </a:p>
          <a:p>
            <a:pPr marL="2760980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Alagappa College of Technology</a:t>
            </a:r>
          </a:p>
          <a:p>
            <a:pPr marL="2760980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Anna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18</TotalTime>
  <Words>1429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Reshma Manu</cp:lastModifiedBy>
  <cp:revision>867</cp:revision>
  <dcterms:created xsi:type="dcterms:W3CDTF">2024-04-01T16:53:49Z</dcterms:created>
  <dcterms:modified xsi:type="dcterms:W3CDTF">2024-04-30T17:23:08Z</dcterms:modified>
</cp:coreProperties>
</file>