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6"/>
  </p:notesMasterIdLst>
  <p:sldIdLst>
    <p:sldId id="257" r:id="rId2"/>
    <p:sldId id="258" r:id="rId3"/>
    <p:sldId id="269" r:id="rId4"/>
    <p:sldId id="261" r:id="rId5"/>
    <p:sldId id="256" r:id="rId6"/>
    <p:sldId id="259" r:id="rId7"/>
    <p:sldId id="264" r:id="rId8"/>
    <p:sldId id="265" r:id="rId9"/>
    <p:sldId id="268" r:id="rId10"/>
    <p:sldId id="272" r:id="rId11"/>
    <p:sldId id="273" r:id="rId12"/>
    <p:sldId id="260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105287C-DC99-4CDF-8253-20C0FC211BD1}">
          <p14:sldIdLst>
            <p14:sldId id="257"/>
            <p14:sldId id="258"/>
            <p14:sldId id="269"/>
            <p14:sldId id="261"/>
            <p14:sldId id="256"/>
            <p14:sldId id="259"/>
            <p14:sldId id="264"/>
            <p14:sldId id="265"/>
            <p14:sldId id="268"/>
            <p14:sldId id="272"/>
            <p14:sldId id="273"/>
            <p14:sldId id="260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81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98357-9250-46B7-A7D1-9F630D0E0AC1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741EF-AA38-40D0-938D-C5F52FAAC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0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741EF-AA38-40D0-938D-C5F52FAACDC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2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7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8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139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30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448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31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43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15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9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16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58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99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26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66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66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0FB37-A95D-4989-8077-8821015595D9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3EC22-5FC2-4680-A6E4-82776EF1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477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11/build-face-recognition-attendance-system-using-python/" TargetMode="External"/><Relationship Id="rId2" Type="http://schemas.openxmlformats.org/officeDocument/2006/relationships/hyperlink" Target="d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amazon.com/dp/0655420916?tag=uuid10-2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097E-3009-4C71-AF06-D92D6440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750" y="485192"/>
            <a:ext cx="3797557" cy="1123662"/>
          </a:xfrm>
        </p:spPr>
        <p:txBody>
          <a:bodyPr>
            <a:normAutofit/>
          </a:bodyPr>
          <a:lstStyle/>
          <a:p>
            <a:r>
              <a:rPr lang="en-IN" sz="2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CENTRAL UNIVERSITY</a:t>
            </a:r>
            <a:br>
              <a:rPr lang="en-IN" sz="2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IN" sz="2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OF RAJASTHAN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271558-9FAD-4D53-9BEF-4FEE9B1A6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72" y="160537"/>
            <a:ext cx="1394045" cy="1543742"/>
          </a:xfrm>
        </p:spPr>
      </p:pic>
      <p:sp>
        <p:nvSpPr>
          <p:cNvPr id="15" name="Minus Sign 14">
            <a:extLst>
              <a:ext uri="{FF2B5EF4-FFF2-40B4-BE49-F238E27FC236}">
                <a16:creationId xmlns:a16="http://schemas.microsoft.com/office/drawing/2014/main" id="{1AB3B085-3B65-4A74-8D57-FCECA5861949}"/>
              </a:ext>
            </a:extLst>
          </p:cNvPr>
          <p:cNvSpPr/>
          <p:nvPr/>
        </p:nvSpPr>
        <p:spPr>
          <a:xfrm flipV="1">
            <a:off x="2631233" y="1878363"/>
            <a:ext cx="7725727" cy="14929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749D7F-B542-441E-9216-1738908DC4BA}"/>
              </a:ext>
            </a:extLst>
          </p:cNvPr>
          <p:cNvCxnSpPr>
            <a:cxnSpLocks/>
          </p:cNvCxnSpPr>
          <p:nvPr/>
        </p:nvCxnSpPr>
        <p:spPr>
          <a:xfrm>
            <a:off x="5285790" y="199866"/>
            <a:ext cx="0" cy="154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F88A91-96D1-4A8F-BBA1-2BD494320F08}"/>
              </a:ext>
            </a:extLst>
          </p:cNvPr>
          <p:cNvSpPr/>
          <p:nvPr/>
        </p:nvSpPr>
        <p:spPr>
          <a:xfrm>
            <a:off x="2631233" y="2156383"/>
            <a:ext cx="7455159" cy="172616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AUTOMATE ATTENDANCE USING FACIAL RECOGNITION USING MACHINE LEARNING TECHNIQUES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768C64-A523-4ABD-A1DE-CD3DD5E72430}"/>
              </a:ext>
            </a:extLst>
          </p:cNvPr>
          <p:cNvSpPr/>
          <p:nvPr/>
        </p:nvSpPr>
        <p:spPr>
          <a:xfrm>
            <a:off x="1315616" y="4385388"/>
            <a:ext cx="3135086" cy="1324947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Variable Display Semib" pitchFamily="2" charset="0"/>
              </a:rPr>
              <a:t>Shrish Somawat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Variable Display Semib" pitchFamily="2" charset="0"/>
              </a:rPr>
              <a:t>2019IMSCS030</a:t>
            </a:r>
            <a:endParaRPr lang="en-IN" b="1" dirty="0">
              <a:latin typeface="Segoe UI Variable Display Semib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AE9181-B321-4C9C-9C28-59D2B6AD0A1D}"/>
              </a:ext>
            </a:extLst>
          </p:cNvPr>
          <p:cNvSpPr/>
          <p:nvPr/>
        </p:nvSpPr>
        <p:spPr>
          <a:xfrm>
            <a:off x="8294914" y="4385388"/>
            <a:ext cx="3405674" cy="2062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SUPERVISOR: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Mr. Ravi Raj Chaudhary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Assistant Professor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6963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EF04-5F84-C7FE-971F-310F0BB3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Attendance using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2C79-60A8-8569-5BF8-BCDAE49EB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By my model now I will record the attendance which will be saved in an excel sheet that will store the time date and name of the student.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82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119C-2A1A-3131-76C4-60468496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of the attendance stored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374EA-4659-2AA1-65B7-6C6B0DBE2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12" b="50125"/>
          <a:stretch/>
        </p:blipFill>
        <p:spPr>
          <a:xfrm>
            <a:off x="800842" y="1706880"/>
            <a:ext cx="8211078" cy="4698402"/>
          </a:xfrm>
        </p:spPr>
      </p:pic>
    </p:spTree>
    <p:extLst>
      <p:ext uri="{BB962C8B-B14F-4D97-AF65-F5344CB8AC3E}">
        <p14:creationId xmlns:p14="http://schemas.microsoft.com/office/powerpoint/2010/main" val="252878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F20F-7E26-409A-9EB1-C94B07C2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56" y="484414"/>
            <a:ext cx="4648687" cy="707571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b="1" dirty="0">
                <a:ln/>
                <a:solidFill>
                  <a:schemeClr val="accent3"/>
                </a:solidFill>
              </a:rPr>
              <a:t>CONCLUSION: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0D6A33-7B65-4965-B355-B8D03FC285E2}"/>
              </a:ext>
            </a:extLst>
          </p:cNvPr>
          <p:cNvSpPr/>
          <p:nvPr/>
        </p:nvSpPr>
        <p:spPr>
          <a:xfrm>
            <a:off x="1222310" y="1576873"/>
            <a:ext cx="10394302" cy="509451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FD436-05A8-4BFB-B2C5-424428E1B3AD}"/>
              </a:ext>
            </a:extLst>
          </p:cNvPr>
          <p:cNvSpPr txBox="1"/>
          <p:nvPr/>
        </p:nvSpPr>
        <p:spPr>
          <a:xfrm>
            <a:off x="1660849" y="1870074"/>
            <a:ext cx="995576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This technique described the accurate and efficient method of automatic attendance in the classroom which could replace the traditional method.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No need for installing complex hardware for taking attendance in the classroom, all we need is a camera and laptop. We used algorithms that can detect and recognize faces in the image. </a:t>
            </a:r>
            <a:endParaRPr lang="ar-JO" sz="2400" dirty="0">
              <a:solidFill>
                <a:schemeClr val="tx1"/>
              </a:solidFill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21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2047-8CEC-4011-B0BB-686D63C3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19AC-CF9A-47BE-AFB8-D416EAB60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113936"/>
            <a:ext cx="8825659" cy="1981200"/>
          </a:xfrm>
        </p:spPr>
        <p:txBody>
          <a:bodyPr>
            <a:normAutofit/>
          </a:bodyPr>
          <a:lstStyle/>
          <a:p>
            <a:r>
              <a:rPr lang="en-IN" dirty="0"/>
              <a:t>1. RESEARCH GATE</a:t>
            </a:r>
          </a:p>
          <a:p>
            <a:r>
              <a:rPr lang="en-IN" dirty="0"/>
              <a:t>2</a:t>
            </a:r>
            <a:r>
              <a:rPr lang="en-IN" dirty="0">
                <a:hlinkClick r:id="rId2" action="ppaction://hlinkfile" tooltip="https://nevonprojects.com/face-recognition-attendance-system/#:~:text=The%20system%20is%20developed%20for,into%20a%20face%20coordinate%20structure."/>
              </a:rPr>
              <a:t>. </a:t>
            </a:r>
            <a:r>
              <a:rPr lang="en-IN" dirty="0">
                <a:hlinkClick r:id="rId3"/>
              </a:rPr>
              <a:t>https://www.analyticsvidhya.com/blog/2021/11/build-face-recognition-attendance-system-using-python/</a:t>
            </a:r>
            <a:endParaRPr lang="en-IN" dirty="0"/>
          </a:p>
          <a:p>
            <a:r>
              <a:rPr lang="en-IN" dirty="0"/>
              <a:t>3. book:- </a:t>
            </a:r>
            <a:r>
              <a:rPr lang="en-US" b="0" i="0" u="none" strike="noStrike" dirty="0">
                <a:solidFill>
                  <a:srgbClr val="004480"/>
                </a:solidFill>
                <a:effectLst/>
                <a:latin typeface="Nunito Sans" panose="020B0604020202020204" pitchFamily="2" charset="0"/>
                <a:hlinkClick r:id="rId4"/>
              </a:rPr>
              <a:t>Facial Recognition Technology A Clear and Concise Reference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51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BAF5-0A43-4595-BF52-2FD07F34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354" y="2745658"/>
            <a:ext cx="8825659" cy="19812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475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6C80-44D8-4B9B-A48A-FDBC8B96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3389"/>
            <a:ext cx="9404723" cy="1400530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9A0D-3BC5-48F9-AD44-840F415D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AIM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BASIC STRUCTURE</a:t>
            </a:r>
          </a:p>
          <a:p>
            <a:r>
              <a:rPr lang="en-IN"/>
              <a:t>ACTIVITY DIAGRAM</a:t>
            </a:r>
          </a:p>
          <a:p>
            <a:r>
              <a:rPr lang="en-IN"/>
              <a:t>SOME </a:t>
            </a:r>
            <a:r>
              <a:rPr lang="en-IN" dirty="0"/>
              <a:t>FUNCTIONS OF THE CODES</a:t>
            </a:r>
          </a:p>
          <a:p>
            <a:r>
              <a:rPr lang="en-IN" dirty="0"/>
              <a:t>FINAL RESULT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2627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FD10-F0AB-4FA9-A1CD-DF49396F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7A64-83EF-46A0-B76E-C7CA9877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64775"/>
            <a:ext cx="11398404" cy="1229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AIM OF THIS PROJECT IS TO DESIGN AN AUTOMATED ATTENDANCE SYSTEM USING FACE RECOGNITION THAT WOULD BE A BETTER ALTERNATIVE TO A MANUAL PAPER-BASED ATTENDANCE RECORDING SYSTEM.</a:t>
            </a:r>
          </a:p>
        </p:txBody>
      </p:sp>
    </p:spTree>
    <p:extLst>
      <p:ext uri="{BB962C8B-B14F-4D97-AF65-F5344CB8AC3E}">
        <p14:creationId xmlns:p14="http://schemas.microsoft.com/office/powerpoint/2010/main" val="158797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1FAF-3782-4BDB-9DD8-B277B667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7F10-F621-4FBD-82F5-C1FE79621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70391"/>
            <a:ext cx="11546870" cy="3424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b="1" dirty="0"/>
              <a:t>FACE RECOGNITION </a:t>
            </a:r>
            <a:r>
              <a:rPr lang="en-IN" sz="2800" dirty="0"/>
              <a:t>technology is gradually evolving into a universal biometric solution since it requires virtually zero effort from the user end compared with other biometric options.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02393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C291E0-0306-475D-B623-D9F03432F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038" y="672225"/>
            <a:ext cx="8332237" cy="494101"/>
          </a:xfrm>
        </p:spPr>
        <p:txBody>
          <a:bodyPr>
            <a:noAutofit/>
          </a:bodyPr>
          <a:lstStyle/>
          <a:p>
            <a:r>
              <a:rPr lang="en-IN" sz="3000" b="1" u="sng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ATTENDANCE TECHNIQUES COMPARISIONS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23CDE6-B049-4328-B7A5-0166609AA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819359"/>
              </p:ext>
            </p:extLst>
          </p:nvPr>
        </p:nvGraphicFramePr>
        <p:xfrm>
          <a:off x="1455576" y="2127380"/>
          <a:ext cx="8595924" cy="353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36">
                  <a:extLst>
                    <a:ext uri="{9D8B030D-6E8A-4147-A177-3AD203B41FA5}">
                      <a16:colId xmlns:a16="http://schemas.microsoft.com/office/drawing/2014/main" val="1020553714"/>
                    </a:ext>
                  </a:extLst>
                </a:gridCol>
                <a:gridCol w="2370432">
                  <a:extLst>
                    <a:ext uri="{9D8B030D-6E8A-4147-A177-3AD203B41FA5}">
                      <a16:colId xmlns:a16="http://schemas.microsoft.com/office/drawing/2014/main" val="224001507"/>
                    </a:ext>
                  </a:extLst>
                </a:gridCol>
                <a:gridCol w="2147028">
                  <a:extLst>
                    <a:ext uri="{9D8B030D-6E8A-4147-A177-3AD203B41FA5}">
                      <a16:colId xmlns:a16="http://schemas.microsoft.com/office/drawing/2014/main" val="2967846133"/>
                    </a:ext>
                  </a:extLst>
                </a:gridCol>
                <a:gridCol w="2147028">
                  <a:extLst>
                    <a:ext uri="{9D8B030D-6E8A-4147-A177-3AD203B41FA5}">
                      <a16:colId xmlns:a16="http://schemas.microsoft.com/office/drawing/2014/main" val="1691897037"/>
                    </a:ext>
                  </a:extLst>
                </a:gridCol>
              </a:tblGrid>
              <a:tr h="373460">
                <a:tc>
                  <a:txBody>
                    <a:bodyPr/>
                    <a:lstStyle/>
                    <a:p>
                      <a:r>
                        <a:rPr lang="en-IN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TIME SAVING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43556"/>
                  </a:ext>
                </a:extLst>
              </a:tr>
              <a:tr h="755544">
                <a:tc>
                  <a:txBody>
                    <a:bodyPr/>
                    <a:lstStyle/>
                    <a:p>
                      <a:r>
                        <a:rPr lang="en-IN" dirty="0"/>
                        <a:t>FACE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sz="3600" dirty="0">
                          <a:sym typeface="Wingdings" panose="05000000000000000000" pitchFamily="2" charset="2"/>
                        </a:rPr>
                        <a:t>     </a:t>
                      </a:r>
                      <a:r>
                        <a:rPr lang="en-IN" sz="36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IN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      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      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63027"/>
                  </a:ext>
                </a:extLst>
              </a:tr>
              <a:tr h="748295">
                <a:tc>
                  <a:txBody>
                    <a:bodyPr/>
                    <a:lstStyle/>
                    <a:p>
                      <a:r>
                        <a:rPr lang="en-IN" dirty="0"/>
                        <a:t>CLASSICAL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          </a:t>
                      </a:r>
                      <a:r>
                        <a:rPr lang="en-IN" sz="3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</a:t>
                      </a:r>
                      <a:r>
                        <a:rPr lang="en-IN" sz="3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</a:t>
                      </a:r>
                      <a:r>
                        <a:rPr lang="en-IN" sz="3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IN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25419"/>
                  </a:ext>
                </a:extLst>
              </a:tr>
              <a:tr h="727741">
                <a:tc>
                  <a:txBody>
                    <a:bodyPr/>
                    <a:lstStyle/>
                    <a:p>
                      <a:r>
                        <a:rPr lang="en-IN" dirty="0"/>
                        <a:t>RFID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</a:t>
                      </a:r>
                      <a:r>
                        <a:rPr lang="en-IN" sz="3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      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             </a:t>
                      </a:r>
                      <a:r>
                        <a:rPr lang="en-IN" sz="36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074"/>
                  </a:ext>
                </a:extLst>
              </a:tr>
              <a:tr h="933650">
                <a:tc>
                  <a:txBody>
                    <a:bodyPr/>
                    <a:lstStyle/>
                    <a:p>
                      <a:r>
                        <a:rPr lang="en-IN" dirty="0"/>
                        <a:t>FINGERPRINT READER MEHTOD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</a:t>
                      </a:r>
                      <a:r>
                        <a:rPr lang="en-IN" sz="3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</a:t>
                      </a:r>
                      <a:r>
                        <a:rPr lang="en-IN" sz="36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</a:t>
                      </a:r>
                      <a:r>
                        <a:rPr lang="en-IN" sz="360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612152"/>
                  </a:ext>
                </a:extLst>
              </a:tr>
            </a:tbl>
          </a:graphicData>
        </a:graphic>
      </p:graphicFrame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4ABEE06D-AB41-4B80-A6E0-D7E2451437FC}"/>
              </a:ext>
            </a:extLst>
          </p:cNvPr>
          <p:cNvSpPr/>
          <p:nvPr/>
        </p:nvSpPr>
        <p:spPr>
          <a:xfrm>
            <a:off x="10207691" y="2565919"/>
            <a:ext cx="528734" cy="550505"/>
          </a:xfrm>
          <a:prstGeom prst="lightningBol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72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411E110-80A4-4444-929E-BB0F85D66AD5}"/>
              </a:ext>
            </a:extLst>
          </p:cNvPr>
          <p:cNvSpPr/>
          <p:nvPr/>
        </p:nvSpPr>
        <p:spPr>
          <a:xfrm rot="1012124">
            <a:off x="1259412" y="1455366"/>
            <a:ext cx="111968" cy="979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AB4CC8-147E-40A9-A4D4-E11C6E28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95" y="1106361"/>
            <a:ext cx="2242215" cy="326116"/>
          </a:xfrm>
        </p:spPr>
        <p:txBody>
          <a:bodyPr>
            <a:noAutofit/>
          </a:bodyPr>
          <a:lstStyle/>
          <a:p>
            <a:r>
              <a:rPr lang="en-IN" sz="1800" b="1" dirty="0"/>
              <a:t>High Def Camera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3AA25F5-7309-4710-86A8-59AC04680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17617107">
            <a:off x="618208" y="3082525"/>
            <a:ext cx="1185616" cy="556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</a:rPr>
              <a:t>Board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C8EE86-9C43-4B00-A99B-1197D79A3668}"/>
              </a:ext>
            </a:extLst>
          </p:cNvPr>
          <p:cNvCxnSpPr/>
          <p:nvPr/>
        </p:nvCxnSpPr>
        <p:spPr>
          <a:xfrm flipV="1">
            <a:off x="1119673" y="2855167"/>
            <a:ext cx="596938" cy="136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9F7210-3B98-467D-87CF-589E55FF7588}"/>
              </a:ext>
            </a:extLst>
          </p:cNvPr>
          <p:cNvCxnSpPr/>
          <p:nvPr/>
        </p:nvCxnSpPr>
        <p:spPr>
          <a:xfrm>
            <a:off x="1716611" y="2850502"/>
            <a:ext cx="0" cy="807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C33E00-32C2-4782-9ACB-C1F06A380CEE}"/>
              </a:ext>
            </a:extLst>
          </p:cNvPr>
          <p:cNvCxnSpPr>
            <a:cxnSpLocks/>
          </p:cNvCxnSpPr>
          <p:nvPr/>
        </p:nvCxnSpPr>
        <p:spPr>
          <a:xfrm>
            <a:off x="1119673" y="4217437"/>
            <a:ext cx="65535" cy="587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830F5B-4FB3-4894-953D-08BE6C30EDB0}"/>
              </a:ext>
            </a:extLst>
          </p:cNvPr>
          <p:cNvCxnSpPr/>
          <p:nvPr/>
        </p:nvCxnSpPr>
        <p:spPr>
          <a:xfrm flipV="1">
            <a:off x="1185208" y="3657600"/>
            <a:ext cx="531403" cy="1147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6CB64A87-87E2-486B-9AFA-300BB2BF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716" y="2850502"/>
            <a:ext cx="3051611" cy="237106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1A1220-61EB-4BD3-82C8-59864DAA22C7}"/>
              </a:ext>
            </a:extLst>
          </p:cNvPr>
          <p:cNvCxnSpPr/>
          <p:nvPr/>
        </p:nvCxnSpPr>
        <p:spPr>
          <a:xfrm>
            <a:off x="1931216" y="1671982"/>
            <a:ext cx="4908343" cy="55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953028-4E89-4815-A314-675ABAB91B2F}"/>
              </a:ext>
            </a:extLst>
          </p:cNvPr>
          <p:cNvCxnSpPr/>
          <p:nvPr/>
        </p:nvCxnSpPr>
        <p:spPr>
          <a:xfrm>
            <a:off x="1418142" y="2152851"/>
            <a:ext cx="2967246" cy="31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B222901-E9FE-4A2A-AA63-9F4870E7AB43}"/>
              </a:ext>
            </a:extLst>
          </p:cNvPr>
          <p:cNvSpPr/>
          <p:nvPr/>
        </p:nvSpPr>
        <p:spPr>
          <a:xfrm>
            <a:off x="5401653" y="2425208"/>
            <a:ext cx="1287736" cy="4166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AB1625-9BE5-4BC7-8C7C-65099B04EDBA}"/>
              </a:ext>
            </a:extLst>
          </p:cNvPr>
          <p:cNvSpPr/>
          <p:nvPr/>
        </p:nvSpPr>
        <p:spPr>
          <a:xfrm>
            <a:off x="4595327" y="172844"/>
            <a:ext cx="2589246" cy="125963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STRUCTURE </a:t>
            </a:r>
          </a:p>
        </p:txBody>
      </p:sp>
    </p:spTree>
    <p:extLst>
      <p:ext uri="{BB962C8B-B14F-4D97-AF65-F5344CB8AC3E}">
        <p14:creationId xmlns:p14="http://schemas.microsoft.com/office/powerpoint/2010/main" val="317638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7C42-E7AD-4B6B-A972-0AC1C7E47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4349" y="168711"/>
            <a:ext cx="2597824" cy="368451"/>
          </a:xfrm>
        </p:spPr>
        <p:txBody>
          <a:bodyPr>
            <a:normAutofit fontScale="90000"/>
          </a:bodyPr>
          <a:lstStyle/>
          <a:p>
            <a:r>
              <a:rPr lang="en-IN" sz="20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ACTIVITY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E21B89-D390-70B7-8E7A-A0E9AC5AD744}"/>
              </a:ext>
            </a:extLst>
          </p:cNvPr>
          <p:cNvSpPr/>
          <p:nvPr/>
        </p:nvSpPr>
        <p:spPr>
          <a:xfrm>
            <a:off x="275303" y="865239"/>
            <a:ext cx="1769807" cy="6489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 ACQUISITION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D94E7A-5042-362B-E7AD-EF1ACC9A14FF}"/>
              </a:ext>
            </a:extLst>
          </p:cNvPr>
          <p:cNvCxnSpPr>
            <a:stCxn id="4" idx="2"/>
          </p:cNvCxnSpPr>
          <p:nvPr/>
        </p:nvCxnSpPr>
        <p:spPr>
          <a:xfrm flipH="1">
            <a:off x="1150374" y="1514168"/>
            <a:ext cx="9833" cy="1209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1FAFB9F-7295-7DC8-D2B2-7A4C4D0A9195}"/>
              </a:ext>
            </a:extLst>
          </p:cNvPr>
          <p:cNvSpPr/>
          <p:nvPr/>
        </p:nvSpPr>
        <p:spPr>
          <a:xfrm>
            <a:off x="285137" y="2723535"/>
            <a:ext cx="1641985" cy="894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55B78A-2EB2-36B9-9A02-1A4B16988DFF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06129" y="3618271"/>
            <a:ext cx="1" cy="1209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B63DF7-61BD-886F-E0D9-B8AAA4846E27}"/>
              </a:ext>
            </a:extLst>
          </p:cNvPr>
          <p:cNvSpPr/>
          <p:nvPr/>
        </p:nvSpPr>
        <p:spPr>
          <a:xfrm>
            <a:off x="393294" y="4930877"/>
            <a:ext cx="2104096" cy="8259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PREPROCESSING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77B684-4D72-E2D0-AE40-E20E53382A1C}"/>
              </a:ext>
            </a:extLst>
          </p:cNvPr>
          <p:cNvCxnSpPr>
            <a:stCxn id="20" idx="3"/>
          </p:cNvCxnSpPr>
          <p:nvPr/>
        </p:nvCxnSpPr>
        <p:spPr>
          <a:xfrm>
            <a:off x="2497390" y="5343832"/>
            <a:ext cx="914404" cy="4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863AEE-6F5F-6D70-DF9A-6B8412B86BBA}"/>
              </a:ext>
            </a:extLst>
          </p:cNvPr>
          <p:cNvSpPr/>
          <p:nvPr/>
        </p:nvSpPr>
        <p:spPr>
          <a:xfrm>
            <a:off x="3411793" y="4930877"/>
            <a:ext cx="2104095" cy="8259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FACE DETECTION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3E4E64-5FA8-0AD7-9905-5CDFC5402074}"/>
              </a:ext>
            </a:extLst>
          </p:cNvPr>
          <p:cNvCxnSpPr>
            <a:stCxn id="24" idx="3"/>
          </p:cNvCxnSpPr>
          <p:nvPr/>
        </p:nvCxnSpPr>
        <p:spPr>
          <a:xfrm>
            <a:off x="5515888" y="5343832"/>
            <a:ext cx="10028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44B6592-C780-E93B-0936-D6B8EE354CF7}"/>
              </a:ext>
            </a:extLst>
          </p:cNvPr>
          <p:cNvSpPr/>
          <p:nvPr/>
        </p:nvSpPr>
        <p:spPr>
          <a:xfrm>
            <a:off x="6587613" y="4930863"/>
            <a:ext cx="2104095" cy="8259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FACE RECOGNITION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C2E9016A-9C7C-BD3C-1C00-C25A20C72849}"/>
              </a:ext>
            </a:extLst>
          </p:cNvPr>
          <p:cNvSpPr/>
          <p:nvPr/>
        </p:nvSpPr>
        <p:spPr>
          <a:xfrm>
            <a:off x="8691708" y="727587"/>
            <a:ext cx="1720642" cy="1209367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STORED IMAGES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9271B1-3E9D-E0D7-E9C2-49ACF9E80FB3}"/>
              </a:ext>
            </a:extLst>
          </p:cNvPr>
          <p:cNvCxnSpPr>
            <a:stCxn id="28" idx="3"/>
          </p:cNvCxnSpPr>
          <p:nvPr/>
        </p:nvCxnSpPr>
        <p:spPr>
          <a:xfrm>
            <a:off x="9552029" y="1936954"/>
            <a:ext cx="0" cy="3406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1E6B63-293A-EB01-56DE-DD979AEAE674}"/>
              </a:ext>
            </a:extLst>
          </p:cNvPr>
          <p:cNvCxnSpPr>
            <a:endCxn id="27" idx="3"/>
          </p:cNvCxnSpPr>
          <p:nvPr/>
        </p:nvCxnSpPr>
        <p:spPr>
          <a:xfrm flipH="1">
            <a:off x="8691708" y="5343817"/>
            <a:ext cx="8603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7FF16D-B1CC-92F3-440F-A302E8A31D80}"/>
              </a:ext>
            </a:extLst>
          </p:cNvPr>
          <p:cNvCxnSpPr>
            <a:stCxn id="27" idx="2"/>
          </p:cNvCxnSpPr>
          <p:nvPr/>
        </p:nvCxnSpPr>
        <p:spPr>
          <a:xfrm flipH="1">
            <a:off x="7639660" y="5756772"/>
            <a:ext cx="1" cy="378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5BC62EB-4C32-9DA1-EF40-313436E26C14}"/>
              </a:ext>
            </a:extLst>
          </p:cNvPr>
          <p:cNvSpPr/>
          <p:nvPr/>
        </p:nvSpPr>
        <p:spPr>
          <a:xfrm>
            <a:off x="6184493" y="6135329"/>
            <a:ext cx="3598600" cy="64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MARKING ATTENDANCE IN THE DATABASE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38542C-FE73-BA27-698C-C77F60861467}"/>
              </a:ext>
            </a:extLst>
          </p:cNvPr>
          <p:cNvSpPr/>
          <p:nvPr/>
        </p:nvSpPr>
        <p:spPr>
          <a:xfrm>
            <a:off x="-717751" y="4513007"/>
            <a:ext cx="11557816" cy="1617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B2EB983-C8C5-C7EA-3ABE-F770E7A5823C}"/>
              </a:ext>
            </a:extLst>
          </p:cNvPr>
          <p:cNvSpPr/>
          <p:nvPr/>
        </p:nvSpPr>
        <p:spPr>
          <a:xfrm>
            <a:off x="6320029" y="4075732"/>
            <a:ext cx="2597824" cy="3684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02953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018A-BC92-4CF1-89FD-6EE55A4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792" y="205273"/>
            <a:ext cx="8194042" cy="802433"/>
          </a:xfrm>
        </p:spPr>
        <p:txBody>
          <a:bodyPr/>
          <a:lstStyle/>
          <a:p>
            <a:r>
              <a:rPr lang="en-IN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Some functions of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09DB-D174-4F40-93AE-A013F160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" y="1175658"/>
            <a:ext cx="11952514" cy="568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 FAR I HAVE TAKEN OUT THESE CONCLUSIONS FROM MY PROJECT:</a:t>
            </a:r>
          </a:p>
          <a:p>
            <a:pPr marL="457200" indent="-457200">
              <a:buAutoNum type="arabicPeriod"/>
            </a:pPr>
            <a:r>
              <a:rPr lang="en-US" dirty="0"/>
              <a:t>Applying encodings on the faces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Reading cameras frame and resize them into general frame.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D69F1-F3B4-466C-A097-9F88FEF21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9" y="2144833"/>
            <a:ext cx="9402487" cy="2336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E0D87E-0D03-4C75-BCD3-BA838EDF9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9" y="4977791"/>
            <a:ext cx="9402487" cy="188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7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EDEE-80E7-4751-A07D-B7F4CEC4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Glimpse of Result: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6130C-0173-4FA5-8758-87693F505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6" y="1256207"/>
            <a:ext cx="11602065" cy="5313569"/>
          </a:xfrm>
        </p:spPr>
      </p:pic>
    </p:spTree>
    <p:extLst>
      <p:ext uri="{BB962C8B-B14F-4D97-AF65-F5344CB8AC3E}">
        <p14:creationId xmlns:p14="http://schemas.microsoft.com/office/powerpoint/2010/main" val="2531534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2931</TotalTime>
  <Words>347</Words>
  <Application>Microsoft Office PowerPoint</Application>
  <PresentationFormat>Widescreen</PresentationFormat>
  <Paragraphs>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</vt:lpstr>
      <vt:lpstr>Calibri</vt:lpstr>
      <vt:lpstr>Century Gothic</vt:lpstr>
      <vt:lpstr>Nunito Sans</vt:lpstr>
      <vt:lpstr>Segoe UI Variable Display Semib</vt:lpstr>
      <vt:lpstr>Wingdings</vt:lpstr>
      <vt:lpstr>Wingdings 3</vt:lpstr>
      <vt:lpstr>Ion</vt:lpstr>
      <vt:lpstr>CENTRAL UNIVERSITY OF RAJASTHAN</vt:lpstr>
      <vt:lpstr>OUTLINE</vt:lpstr>
      <vt:lpstr>AIM</vt:lpstr>
      <vt:lpstr>INTRODUCTION</vt:lpstr>
      <vt:lpstr>PowerPoint Presentation</vt:lpstr>
      <vt:lpstr>High Def Camera</vt:lpstr>
      <vt:lpstr>ACTIVITY DIAGRAM</vt:lpstr>
      <vt:lpstr>Some functions of codes</vt:lpstr>
      <vt:lpstr>Glimpse of Result: </vt:lpstr>
      <vt:lpstr>Attendance using the model</vt:lpstr>
      <vt:lpstr>Result of the attendance stored</vt:lpstr>
      <vt:lpstr>CONCLUSION: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UNIVERSITY OF RAJASTHAN</dc:title>
  <dc:creator>shrish somawat</dc:creator>
  <cp:lastModifiedBy>shrish somawat</cp:lastModifiedBy>
  <cp:revision>19</cp:revision>
  <dcterms:created xsi:type="dcterms:W3CDTF">2022-03-31T12:08:45Z</dcterms:created>
  <dcterms:modified xsi:type="dcterms:W3CDTF">2022-05-26T02:27:21Z</dcterms:modified>
</cp:coreProperties>
</file>