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7" r:id="rId9"/>
    <p:sldId id="262" r:id="rId10"/>
    <p:sldId id="263" r:id="rId11"/>
  </p:sldIdLst>
  <p:sldSz cx="12192000" cy="6858000"/>
  <p:notesSz cx="6858000" cy="9144000"/>
  <p:embeddedFontLst>
    <p:embeddedFont>
      <p:font typeface="Tino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8C56C39-2122-49F5-9664-5085DD68AD8D}">
          <p14:sldIdLst>
            <p14:sldId id="256"/>
            <p14:sldId id="257"/>
            <p14:sldId id="258"/>
            <p14:sldId id="259"/>
            <p14:sldId id="260"/>
            <p14:sldId id="266"/>
            <p14:sldId id="261"/>
            <p14:sldId id="267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jUj/LpaPsvMcULGcp69FzujXoD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43" Type="http://customschemas.google.com/relationships/presentationmetadata" Target="metadata"/><Relationship Id="rId4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an Kumar" userId="9a78c128d0ed0796" providerId="LiveId" clId="{366920BB-F871-4344-AF6F-B61D76D0514C}"/>
    <pc:docChg chg="undo redo custSel delSld modSld sldOrd modSection">
      <pc:chgData name="Rohan Kumar" userId="9a78c128d0ed0796" providerId="LiveId" clId="{366920BB-F871-4344-AF6F-B61D76D0514C}" dt="2025-06-02T21:20:52.565" v="4008" actId="2696"/>
      <pc:docMkLst>
        <pc:docMk/>
      </pc:docMkLst>
      <pc:sldChg chg="modSp mod">
        <pc:chgData name="Rohan Kumar" userId="9a78c128d0ed0796" providerId="LiveId" clId="{366920BB-F871-4344-AF6F-B61D76D0514C}" dt="2025-06-02T20:50:08.362" v="3893" actId="20577"/>
        <pc:sldMkLst>
          <pc:docMk/>
          <pc:sldMk cId="0" sldId="256"/>
        </pc:sldMkLst>
        <pc:spChg chg="mod">
          <ac:chgData name="Rohan Kumar" userId="9a78c128d0ed0796" providerId="LiveId" clId="{366920BB-F871-4344-AF6F-B61D76D0514C}" dt="2025-06-02T20:49:32.918" v="3888" actId="207"/>
          <ac:spMkLst>
            <pc:docMk/>
            <pc:sldMk cId="0" sldId="256"/>
            <ac:spMk id="3" creationId="{A39CC561-1BD3-613A-7F64-EF8C2D4A2679}"/>
          </ac:spMkLst>
        </pc:spChg>
        <pc:spChg chg="mod">
          <ac:chgData name="Rohan Kumar" userId="9a78c128d0ed0796" providerId="LiveId" clId="{366920BB-F871-4344-AF6F-B61D76D0514C}" dt="2025-06-02T20:50:08.362" v="3893" actId="20577"/>
          <ac:spMkLst>
            <pc:docMk/>
            <pc:sldMk cId="0" sldId="256"/>
            <ac:spMk id="4" creationId="{53844E3D-0D44-52ED-8498-2113ED084D18}"/>
          </ac:spMkLst>
        </pc:spChg>
      </pc:sldChg>
      <pc:sldChg chg="addSp delSp modSp mod ord">
        <pc:chgData name="Rohan Kumar" userId="9a78c128d0ed0796" providerId="LiveId" clId="{366920BB-F871-4344-AF6F-B61D76D0514C}" dt="2025-06-02T20:59:49.214" v="3969" actId="1076"/>
        <pc:sldMkLst>
          <pc:docMk/>
          <pc:sldMk cId="1439952652" sldId="257"/>
        </pc:sldMkLst>
        <pc:spChg chg="add mod">
          <ac:chgData name="Rohan Kumar" userId="9a78c128d0ed0796" providerId="LiveId" clId="{366920BB-F871-4344-AF6F-B61D76D0514C}" dt="2025-06-02T17:09:13.412" v="2913" actId="478"/>
          <ac:spMkLst>
            <pc:docMk/>
            <pc:sldMk cId="1439952652" sldId="257"/>
            <ac:spMk id="4" creationId="{A27CE011-156E-F951-094E-9415A1DA48DD}"/>
          </ac:spMkLst>
        </pc:spChg>
        <pc:spChg chg="mod">
          <ac:chgData name="Rohan Kumar" userId="9a78c128d0ed0796" providerId="LiveId" clId="{366920BB-F871-4344-AF6F-B61D76D0514C}" dt="2025-06-02T17:08:52.825" v="2909" actId="1076"/>
          <ac:spMkLst>
            <pc:docMk/>
            <pc:sldMk cId="1439952652" sldId="257"/>
            <ac:spMk id="5" creationId="{F6ED18A1-6C77-B53C-9F33-CA1E245BFCAA}"/>
          </ac:spMkLst>
        </pc:spChg>
        <pc:spChg chg="mod">
          <ac:chgData name="Rohan Kumar" userId="9a78c128d0ed0796" providerId="LiveId" clId="{366920BB-F871-4344-AF6F-B61D76D0514C}" dt="2025-06-01T11:38:50.457" v="2893" actId="27636"/>
          <ac:spMkLst>
            <pc:docMk/>
            <pc:sldMk cId="1439952652" sldId="257"/>
            <ac:spMk id="7" creationId="{96A4B0FE-3A6D-3F71-9D62-7ABF1DF6E58D}"/>
          </ac:spMkLst>
        </pc:spChg>
        <pc:spChg chg="add mod">
          <ac:chgData name="Rohan Kumar" userId="9a78c128d0ed0796" providerId="LiveId" clId="{366920BB-F871-4344-AF6F-B61D76D0514C}" dt="2025-06-02T20:58:48.283" v="3961" actId="20577"/>
          <ac:spMkLst>
            <pc:docMk/>
            <pc:sldMk cId="1439952652" sldId="257"/>
            <ac:spMk id="9" creationId="{A7E0866E-B6D6-C010-E444-F7E640450B79}"/>
          </ac:spMkLst>
        </pc:spChg>
        <pc:picChg chg="add mod">
          <ac:chgData name="Rohan Kumar" userId="9a78c128d0ed0796" providerId="LiveId" clId="{366920BB-F871-4344-AF6F-B61D76D0514C}" dt="2025-06-02T20:59:49.214" v="3969" actId="1076"/>
          <ac:picMkLst>
            <pc:docMk/>
            <pc:sldMk cId="1439952652" sldId="257"/>
            <ac:picMk id="11" creationId="{C24A192F-F4B9-8CC9-CE79-EFC40D9AB349}"/>
          </ac:picMkLst>
        </pc:picChg>
      </pc:sldChg>
      <pc:sldChg chg="addSp delSp modSp mod">
        <pc:chgData name="Rohan Kumar" userId="9a78c128d0ed0796" providerId="LiveId" clId="{366920BB-F871-4344-AF6F-B61D76D0514C}" dt="2025-06-02T18:22:58.940" v="3241" actId="20577"/>
        <pc:sldMkLst>
          <pc:docMk/>
          <pc:sldMk cId="3988778940" sldId="258"/>
        </pc:sldMkLst>
        <pc:spChg chg="add mod">
          <ac:chgData name="Rohan Kumar" userId="9a78c128d0ed0796" providerId="LiveId" clId="{366920BB-F871-4344-AF6F-B61D76D0514C}" dt="2025-06-02T17:09:25.734" v="2915" actId="478"/>
          <ac:spMkLst>
            <pc:docMk/>
            <pc:sldMk cId="3988778940" sldId="258"/>
            <ac:spMk id="4" creationId="{91DE7990-A918-AFD0-C2C3-FE8D26017746}"/>
          </ac:spMkLst>
        </pc:spChg>
        <pc:spChg chg="add del mod">
          <ac:chgData name="Rohan Kumar" userId="9a78c128d0ed0796" providerId="LiveId" clId="{366920BB-F871-4344-AF6F-B61D76D0514C}" dt="2025-06-02T17:09:50.143" v="2925" actId="1076"/>
          <ac:spMkLst>
            <pc:docMk/>
            <pc:sldMk cId="3988778940" sldId="258"/>
            <ac:spMk id="5" creationId="{55F999EE-9E2E-6EB0-E963-0D00C1418DEA}"/>
          </ac:spMkLst>
        </pc:spChg>
        <pc:spChg chg="mod">
          <ac:chgData name="Rohan Kumar" userId="9a78c128d0ed0796" providerId="LiveId" clId="{366920BB-F871-4344-AF6F-B61D76D0514C}" dt="2025-06-02T17:48:37.998" v="3118" actId="1076"/>
          <ac:spMkLst>
            <pc:docMk/>
            <pc:sldMk cId="3988778940" sldId="258"/>
            <ac:spMk id="7" creationId="{A93B6C38-6EF7-5801-387E-BC42FB27EEDB}"/>
          </ac:spMkLst>
        </pc:spChg>
        <pc:spChg chg="add mod">
          <ac:chgData name="Rohan Kumar" userId="9a78c128d0ed0796" providerId="LiveId" clId="{366920BB-F871-4344-AF6F-B61D76D0514C}" dt="2025-06-02T18:22:58.940" v="3241" actId="20577"/>
          <ac:spMkLst>
            <pc:docMk/>
            <pc:sldMk cId="3988778940" sldId="258"/>
            <ac:spMk id="10" creationId="{C5D23335-4B20-DE0B-AD64-95B9F2F54994}"/>
          </ac:spMkLst>
        </pc:spChg>
      </pc:sldChg>
      <pc:sldChg chg="addSp delSp modSp mod">
        <pc:chgData name="Rohan Kumar" userId="9a78c128d0ed0796" providerId="LiveId" clId="{366920BB-F871-4344-AF6F-B61D76D0514C}" dt="2025-06-02T20:53:57.850" v="3934" actId="1076"/>
        <pc:sldMkLst>
          <pc:docMk/>
          <pc:sldMk cId="3229368687" sldId="259"/>
        </pc:sldMkLst>
        <pc:spChg chg="mod">
          <ac:chgData name="Rohan Kumar" userId="9a78c128d0ed0796" providerId="LiveId" clId="{366920BB-F871-4344-AF6F-B61D76D0514C}" dt="2025-06-02T17:08:37.880" v="2908" actId="1076"/>
          <ac:spMkLst>
            <pc:docMk/>
            <pc:sldMk cId="3229368687" sldId="259"/>
            <ac:spMk id="5" creationId="{29B5C21B-503D-9C19-B48F-C33A65C68525}"/>
          </ac:spMkLst>
        </pc:spChg>
        <pc:spChg chg="mod">
          <ac:chgData name="Rohan Kumar" userId="9a78c128d0ed0796" providerId="LiveId" clId="{366920BB-F871-4344-AF6F-B61D76D0514C}" dt="2025-06-02T20:53:57.850" v="3934" actId="1076"/>
          <ac:spMkLst>
            <pc:docMk/>
            <pc:sldMk cId="3229368687" sldId="259"/>
            <ac:spMk id="7" creationId="{6D024CC8-8D04-6358-21C1-11CF8587A746}"/>
          </ac:spMkLst>
        </pc:spChg>
        <pc:spChg chg="add mod">
          <ac:chgData name="Rohan Kumar" userId="9a78c128d0ed0796" providerId="LiveId" clId="{366920BB-F871-4344-AF6F-B61D76D0514C}" dt="2025-06-02T17:11:41.832" v="2944" actId="478"/>
          <ac:spMkLst>
            <pc:docMk/>
            <pc:sldMk cId="3229368687" sldId="259"/>
            <ac:spMk id="11" creationId="{B13F2139-C5EB-CADA-D029-622143919CF3}"/>
          </ac:spMkLst>
        </pc:spChg>
      </pc:sldChg>
      <pc:sldChg chg="addSp delSp modSp mod">
        <pc:chgData name="Rohan Kumar" userId="9a78c128d0ed0796" providerId="LiveId" clId="{366920BB-F871-4344-AF6F-B61D76D0514C}" dt="2025-06-02T21:02:54.660" v="3987" actId="255"/>
        <pc:sldMkLst>
          <pc:docMk/>
          <pc:sldMk cId="1818751018" sldId="260"/>
        </pc:sldMkLst>
        <pc:spChg chg="mod">
          <ac:chgData name="Rohan Kumar" userId="9a78c128d0ed0796" providerId="LiveId" clId="{366920BB-F871-4344-AF6F-B61D76D0514C}" dt="2025-06-02T17:11:18.261" v="2942" actId="1076"/>
          <ac:spMkLst>
            <pc:docMk/>
            <pc:sldMk cId="1818751018" sldId="260"/>
            <ac:spMk id="5" creationId="{ECF142B0-39F4-6D85-85B3-4AF87CA65F58}"/>
          </ac:spMkLst>
        </pc:spChg>
        <pc:spChg chg="mod">
          <ac:chgData name="Rohan Kumar" userId="9a78c128d0ed0796" providerId="LiveId" clId="{366920BB-F871-4344-AF6F-B61D76D0514C}" dt="2025-06-02T21:02:54.660" v="3987" actId="255"/>
          <ac:spMkLst>
            <pc:docMk/>
            <pc:sldMk cId="1818751018" sldId="260"/>
            <ac:spMk id="8" creationId="{93F5D77E-2009-FA9C-91A5-7A56DBEB8117}"/>
          </ac:spMkLst>
        </pc:spChg>
        <pc:spChg chg="add mod">
          <ac:chgData name="Rohan Kumar" userId="9a78c128d0ed0796" providerId="LiveId" clId="{366920BB-F871-4344-AF6F-B61D76D0514C}" dt="2025-06-02T17:10:16.190" v="2928" actId="478"/>
          <ac:spMkLst>
            <pc:docMk/>
            <pc:sldMk cId="1818751018" sldId="260"/>
            <ac:spMk id="9" creationId="{DAFE6AF2-D45A-4F2F-0A49-862BD352BBCB}"/>
          </ac:spMkLst>
        </pc:spChg>
      </pc:sldChg>
      <pc:sldChg chg="addSp delSp modSp mod">
        <pc:chgData name="Rohan Kumar" userId="9a78c128d0ed0796" providerId="LiveId" clId="{366920BB-F871-4344-AF6F-B61D76D0514C}" dt="2025-06-02T21:00:43.956" v="3974" actId="255"/>
        <pc:sldMkLst>
          <pc:docMk/>
          <pc:sldMk cId="4276100458" sldId="261"/>
        </pc:sldMkLst>
        <pc:spChg chg="mod">
          <ac:chgData name="Rohan Kumar" userId="9a78c128d0ed0796" providerId="LiveId" clId="{366920BB-F871-4344-AF6F-B61D76D0514C}" dt="2025-06-02T17:13:44.342" v="2992" actId="20577"/>
          <ac:spMkLst>
            <pc:docMk/>
            <pc:sldMk cId="4276100458" sldId="261"/>
            <ac:spMk id="2" creationId="{DE1E9C09-4F00-9B12-198A-FCA5CE0227EB}"/>
          </ac:spMkLst>
        </pc:spChg>
        <pc:spChg chg="mod">
          <ac:chgData name="Rohan Kumar" userId="9a78c128d0ed0796" providerId="LiveId" clId="{366920BB-F871-4344-AF6F-B61D76D0514C}" dt="2025-06-02T17:14:45.178" v="3008" actId="1076"/>
          <ac:spMkLst>
            <pc:docMk/>
            <pc:sldMk cId="4276100458" sldId="261"/>
            <ac:spMk id="5" creationId="{B499CCAC-1CC8-2155-1E11-F849B2D2B514}"/>
          </ac:spMkLst>
        </pc:spChg>
        <pc:spChg chg="mod">
          <ac:chgData name="Rohan Kumar" userId="9a78c128d0ed0796" providerId="LiveId" clId="{366920BB-F871-4344-AF6F-B61D76D0514C}" dt="2025-06-02T21:00:43.956" v="3974" actId="255"/>
          <ac:spMkLst>
            <pc:docMk/>
            <pc:sldMk cId="4276100458" sldId="261"/>
            <ac:spMk id="6" creationId="{DDFE01EB-333A-F6DA-89E3-027E79F64420}"/>
          </ac:spMkLst>
        </pc:spChg>
      </pc:sldChg>
      <pc:sldChg chg="addSp delSp modSp mod">
        <pc:chgData name="Rohan Kumar" userId="9a78c128d0ed0796" providerId="LiveId" clId="{366920BB-F871-4344-AF6F-B61D76D0514C}" dt="2025-06-02T20:35:08.737" v="3482" actId="1076"/>
        <pc:sldMkLst>
          <pc:docMk/>
          <pc:sldMk cId="4083184521" sldId="262"/>
        </pc:sldMkLst>
        <pc:spChg chg="mod">
          <ac:chgData name="Rohan Kumar" userId="9a78c128d0ed0796" providerId="LiveId" clId="{366920BB-F871-4344-AF6F-B61D76D0514C}" dt="2025-06-02T17:17:07.869" v="3040" actId="1076"/>
          <ac:spMkLst>
            <pc:docMk/>
            <pc:sldMk cId="4083184521" sldId="262"/>
            <ac:spMk id="5" creationId="{522417D7-76C2-C91D-6E2D-780523582A6F}"/>
          </ac:spMkLst>
        </pc:spChg>
        <pc:spChg chg="mod">
          <ac:chgData name="Rohan Kumar" userId="9a78c128d0ed0796" providerId="LiveId" clId="{366920BB-F871-4344-AF6F-B61D76D0514C}" dt="2025-06-02T17:16:28.177" v="3026" actId="20577"/>
          <ac:spMkLst>
            <pc:docMk/>
            <pc:sldMk cId="4083184521" sldId="262"/>
            <ac:spMk id="6" creationId="{81418F60-EDB9-FE4B-74A2-76357619B5EF}"/>
          </ac:spMkLst>
        </pc:spChg>
        <pc:spChg chg="add mod">
          <ac:chgData name="Rohan Kumar" userId="9a78c128d0ed0796" providerId="LiveId" clId="{366920BB-F871-4344-AF6F-B61D76D0514C}" dt="2025-06-02T17:16:20.437" v="3025" actId="478"/>
          <ac:spMkLst>
            <pc:docMk/>
            <pc:sldMk cId="4083184521" sldId="262"/>
            <ac:spMk id="9" creationId="{5D81C48F-5F92-1B7E-A6A9-DE04F024EB7A}"/>
          </ac:spMkLst>
        </pc:spChg>
        <pc:spChg chg="add mod">
          <ac:chgData name="Rohan Kumar" userId="9a78c128d0ed0796" providerId="LiveId" clId="{366920BB-F871-4344-AF6F-B61D76D0514C}" dt="2025-06-02T20:35:08.737" v="3482" actId="1076"/>
          <ac:spMkLst>
            <pc:docMk/>
            <pc:sldMk cId="4083184521" sldId="262"/>
            <ac:spMk id="13" creationId="{E41424A3-2C75-2B31-D6B9-2CDB3190B8E9}"/>
          </ac:spMkLst>
        </pc:spChg>
      </pc:sldChg>
      <pc:sldChg chg="addSp delSp modSp mod">
        <pc:chgData name="Rohan Kumar" userId="9a78c128d0ed0796" providerId="LiveId" clId="{366920BB-F871-4344-AF6F-B61D76D0514C}" dt="2025-06-02T21:07:39.432" v="4007" actId="1076"/>
        <pc:sldMkLst>
          <pc:docMk/>
          <pc:sldMk cId="247578329" sldId="263"/>
        </pc:sldMkLst>
        <pc:spChg chg="mod">
          <ac:chgData name="Rohan Kumar" userId="9a78c128d0ed0796" providerId="LiveId" clId="{366920BB-F871-4344-AF6F-B61D76D0514C}" dt="2025-06-02T17:18:03.139" v="3062" actId="1076"/>
          <ac:spMkLst>
            <pc:docMk/>
            <pc:sldMk cId="247578329" sldId="263"/>
            <ac:spMk id="5" creationId="{767D53F3-5D9B-E882-3B4D-B9F41D5AFBF3}"/>
          </ac:spMkLst>
        </pc:spChg>
        <pc:spChg chg="mod">
          <ac:chgData name="Rohan Kumar" userId="9a78c128d0ed0796" providerId="LiveId" clId="{366920BB-F871-4344-AF6F-B61D76D0514C}" dt="2025-06-02T21:07:39.432" v="4007" actId="1076"/>
          <ac:spMkLst>
            <pc:docMk/>
            <pc:sldMk cId="247578329" sldId="263"/>
            <ac:spMk id="6" creationId="{ED2C7556-0AED-E66B-C9FE-91D6A08758CC}"/>
          </ac:spMkLst>
        </pc:spChg>
        <pc:spChg chg="add mod">
          <ac:chgData name="Rohan Kumar" userId="9a78c128d0ed0796" providerId="LiveId" clId="{366920BB-F871-4344-AF6F-B61D76D0514C}" dt="2025-06-02T17:17:23.510" v="3041" actId="478"/>
          <ac:spMkLst>
            <pc:docMk/>
            <pc:sldMk cId="247578329" sldId="263"/>
            <ac:spMk id="9" creationId="{09FC0BCC-CC57-1B34-8512-158FC67754F5}"/>
          </ac:spMkLst>
        </pc:spChg>
      </pc:sldChg>
      <pc:sldChg chg="addSp delSp modSp del mod">
        <pc:chgData name="Rohan Kumar" userId="9a78c128d0ed0796" providerId="LiveId" clId="{366920BB-F871-4344-AF6F-B61D76D0514C}" dt="2025-06-02T21:20:52.565" v="4008" actId="2696"/>
        <pc:sldMkLst>
          <pc:docMk/>
          <pc:sldMk cId="1659949796" sldId="264"/>
        </pc:sldMkLst>
      </pc:sldChg>
      <pc:sldChg chg="del">
        <pc:chgData name="Rohan Kumar" userId="9a78c128d0ed0796" providerId="LiveId" clId="{366920BB-F871-4344-AF6F-B61D76D0514C}" dt="2025-06-02T17:20:41.158" v="3082" actId="2696"/>
        <pc:sldMkLst>
          <pc:docMk/>
          <pc:sldMk cId="310731464" sldId="265"/>
        </pc:sldMkLst>
      </pc:sldChg>
      <pc:sldChg chg="addSp delSp modSp mod">
        <pc:chgData name="Rohan Kumar" userId="9a78c128d0ed0796" providerId="LiveId" clId="{366920BB-F871-4344-AF6F-B61D76D0514C}" dt="2025-06-02T18:33:58.274" v="3355" actId="20577"/>
        <pc:sldMkLst>
          <pc:docMk/>
          <pc:sldMk cId="3194720850" sldId="266"/>
        </pc:sldMkLst>
        <pc:spChg chg="mod">
          <ac:chgData name="Rohan Kumar" userId="9a78c128d0ed0796" providerId="LiveId" clId="{366920BB-F871-4344-AF6F-B61D76D0514C}" dt="2025-06-02T17:12:56.613" v="2969" actId="1076"/>
          <ac:spMkLst>
            <pc:docMk/>
            <pc:sldMk cId="3194720850" sldId="266"/>
            <ac:spMk id="5" creationId="{013DC639-0B6E-3245-0881-20F50C5FB936}"/>
          </ac:spMkLst>
        </pc:spChg>
        <pc:spChg chg="mod">
          <ac:chgData name="Rohan Kumar" userId="9a78c128d0ed0796" providerId="LiveId" clId="{366920BB-F871-4344-AF6F-B61D76D0514C}" dt="2025-06-02T17:11:33.766" v="2943" actId="20577"/>
          <ac:spMkLst>
            <pc:docMk/>
            <pc:sldMk cId="3194720850" sldId="266"/>
            <ac:spMk id="8" creationId="{A4EBC0FD-BD42-10B0-847E-8BEFB171F7FA}"/>
          </ac:spMkLst>
        </pc:spChg>
        <pc:spChg chg="add mod">
          <ac:chgData name="Rohan Kumar" userId="9a78c128d0ed0796" providerId="LiveId" clId="{366920BB-F871-4344-AF6F-B61D76D0514C}" dt="2025-06-02T17:11:54.420" v="2945" actId="478"/>
          <ac:spMkLst>
            <pc:docMk/>
            <pc:sldMk cId="3194720850" sldId="266"/>
            <ac:spMk id="9" creationId="{47D3CA93-7301-C61A-F95E-5777F92CFDE1}"/>
          </ac:spMkLst>
        </pc:spChg>
        <pc:spChg chg="add mod">
          <ac:chgData name="Rohan Kumar" userId="9a78c128d0ed0796" providerId="LiveId" clId="{366920BB-F871-4344-AF6F-B61D76D0514C}" dt="2025-06-02T18:33:58.274" v="3355" actId="20577"/>
          <ac:spMkLst>
            <pc:docMk/>
            <pc:sldMk cId="3194720850" sldId="266"/>
            <ac:spMk id="13" creationId="{C252623A-9BDC-27F8-0C63-FB88B2F40004}"/>
          </ac:spMkLst>
        </pc:spChg>
      </pc:sldChg>
      <pc:sldChg chg="addSp delSp modSp mod">
        <pc:chgData name="Rohan Kumar" userId="9a78c128d0ed0796" providerId="LiveId" clId="{366920BB-F871-4344-AF6F-B61D76D0514C}" dt="2025-06-02T21:04:16.853" v="3991" actId="255"/>
        <pc:sldMkLst>
          <pc:docMk/>
          <pc:sldMk cId="233673284" sldId="267"/>
        </pc:sldMkLst>
        <pc:spChg chg="mod">
          <ac:chgData name="Rohan Kumar" userId="9a78c128d0ed0796" providerId="LiveId" clId="{366920BB-F871-4344-AF6F-B61D76D0514C}" dt="2025-06-02T17:16:00.734" v="3024" actId="1076"/>
          <ac:spMkLst>
            <pc:docMk/>
            <pc:sldMk cId="233673284" sldId="267"/>
            <ac:spMk id="5" creationId="{63A576ED-63F4-796B-7307-EC06675CF0F8}"/>
          </ac:spMkLst>
        </pc:spChg>
        <pc:spChg chg="mod">
          <ac:chgData name="Rohan Kumar" userId="9a78c128d0ed0796" providerId="LiveId" clId="{366920BB-F871-4344-AF6F-B61D76D0514C}" dt="2025-06-02T21:04:16.853" v="3991" actId="255"/>
          <ac:spMkLst>
            <pc:docMk/>
            <pc:sldMk cId="233673284" sldId="267"/>
            <ac:spMk id="6" creationId="{446B2B22-026B-82B3-9431-863B413E652B}"/>
          </ac:spMkLst>
        </pc:spChg>
        <pc:spChg chg="add mod">
          <ac:chgData name="Rohan Kumar" userId="9a78c128d0ed0796" providerId="LiveId" clId="{366920BB-F871-4344-AF6F-B61D76D0514C}" dt="2025-06-02T17:15:09.185" v="3009" actId="478"/>
          <ac:spMkLst>
            <pc:docMk/>
            <pc:sldMk cId="233673284" sldId="267"/>
            <ac:spMk id="9" creationId="{0B82A9C1-CA35-831A-D3F6-D9B777FF317B}"/>
          </ac:spMkLst>
        </pc:spChg>
      </pc:sldChg>
    </pc:docChg>
  </pc:docChgLst>
  <pc:docChgLst>
    <pc:chgData name="SHRISHTY VARDHAN SINGH" userId="542e3bc8a871cdfa" providerId="LiveId" clId="{DE6DF7C3-5821-4DF5-8F44-1FC52CC6C5A1}"/>
    <pc:docChg chg="modSld">
      <pc:chgData name="SHRISHTY VARDHAN SINGH" userId="542e3bc8a871cdfa" providerId="LiveId" clId="{DE6DF7C3-5821-4DF5-8F44-1FC52CC6C5A1}" dt="2025-06-12T05:07:03.992" v="69" actId="20577"/>
      <pc:docMkLst>
        <pc:docMk/>
      </pc:docMkLst>
      <pc:sldChg chg="modSp mod">
        <pc:chgData name="SHRISHTY VARDHAN SINGH" userId="542e3bc8a871cdfa" providerId="LiveId" clId="{DE6DF7C3-5821-4DF5-8F44-1FC52CC6C5A1}" dt="2025-06-12T05:07:03.992" v="69" actId="20577"/>
        <pc:sldMkLst>
          <pc:docMk/>
          <pc:sldMk cId="0" sldId="256"/>
        </pc:sldMkLst>
        <pc:spChg chg="mod">
          <ac:chgData name="SHRISHTY VARDHAN SINGH" userId="542e3bc8a871cdfa" providerId="LiveId" clId="{DE6DF7C3-5821-4DF5-8F44-1FC52CC6C5A1}" dt="2025-06-12T05:07:03.992" v="69" actId="20577"/>
          <ac:spMkLst>
            <pc:docMk/>
            <pc:sldMk cId="0" sldId="256"/>
            <ac:spMk id="4" creationId="{53844E3D-0D44-52ED-8498-2113ED084D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 userDrawn="1">
  <p:cSld name="2_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6"/>
          <p:cNvSpPr txBox="1"/>
          <p:nvPr/>
        </p:nvSpPr>
        <p:spPr>
          <a:xfrm>
            <a:off x="0" y="6422675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sp>
        <p:nvSpPr>
          <p:cNvPr id="12" name="Google Shape;12;p36"/>
          <p:cNvSpPr txBox="1">
            <a:spLocks noGrp="1"/>
          </p:cNvSpPr>
          <p:nvPr>
            <p:ph type="body" idx="1"/>
          </p:nvPr>
        </p:nvSpPr>
        <p:spPr>
          <a:xfrm>
            <a:off x="5875506" y="20089"/>
            <a:ext cx="5775949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36"/>
          <p:cNvSpPr txBox="1">
            <a:spLocks noGrp="1"/>
          </p:cNvSpPr>
          <p:nvPr>
            <p:ph type="body" idx="2" hasCustomPrompt="1"/>
          </p:nvPr>
        </p:nvSpPr>
        <p:spPr>
          <a:xfrm>
            <a:off x="118321" y="6272987"/>
            <a:ext cx="4609322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dirty="0"/>
              <a:t>Cloud Computing (R1UC512C)</a:t>
            </a:r>
            <a:endParaRPr dirty="0"/>
          </a:p>
        </p:txBody>
      </p:sp>
      <p:sp>
        <p:nvSpPr>
          <p:cNvPr id="14" name="Google Shape;14;p36"/>
          <p:cNvSpPr txBox="1">
            <a:spLocks noGrp="1"/>
          </p:cNvSpPr>
          <p:nvPr>
            <p:ph type="body" idx="3" hasCustomPrompt="1"/>
          </p:nvPr>
        </p:nvSpPr>
        <p:spPr>
          <a:xfrm>
            <a:off x="4727642" y="6272987"/>
            <a:ext cx="4124527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dirty="0"/>
              <a:t>Elective Section No:  </a:t>
            </a:r>
            <a:endParaRPr dirty="0"/>
          </a:p>
        </p:txBody>
      </p:sp>
      <p:sp>
        <p:nvSpPr>
          <p:cNvPr id="6" name="Google Shape;14;p36">
            <a:extLst>
              <a:ext uri="{FF2B5EF4-FFF2-40B4-BE49-F238E27FC236}">
                <a16:creationId xmlns:a16="http://schemas.microsoft.com/office/drawing/2014/main" id="{E427CF1D-8601-70DF-C0E5-217DEC87F859}"/>
              </a:ext>
            </a:extLst>
          </p:cNvPr>
          <p:cNvSpPr txBox="1">
            <a:spLocks noGrp="1"/>
          </p:cNvSpPr>
          <p:nvPr>
            <p:ph type="body" idx="10" hasCustomPrompt="1"/>
          </p:nvPr>
        </p:nvSpPr>
        <p:spPr>
          <a:xfrm>
            <a:off x="9737385" y="6221928"/>
            <a:ext cx="4124527" cy="401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 dirty="0"/>
              <a:t>SCSE : </a:t>
            </a:r>
            <a:r>
              <a:rPr lang="en-IN" dirty="0" err="1"/>
              <a:t>B.Tech</a:t>
            </a:r>
            <a:r>
              <a:rPr lang="en-IN" dirty="0"/>
              <a:t> 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/>
        </p:nvSpPr>
        <p:spPr>
          <a:xfrm>
            <a:off x="5070351" y="-16453"/>
            <a:ext cx="7121649" cy="77700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;p35"/>
          <p:cNvSpPr txBox="1"/>
          <p:nvPr/>
        </p:nvSpPr>
        <p:spPr>
          <a:xfrm>
            <a:off x="-1" y="6436129"/>
            <a:ext cx="12191998" cy="4017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Tinos"/>
                <a:ea typeface="Tinos"/>
                <a:cs typeface="Tinos"/>
                <a:sym typeface="Tinos"/>
              </a:rPr>
              <a:t>				     		</a:t>
            </a:r>
            <a:endParaRPr sz="2400" b="1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chemeClr val="lt1"/>
              </a:solidFill>
              <a:latin typeface="Tinos"/>
              <a:ea typeface="Tinos"/>
              <a:cs typeface="Tinos"/>
              <a:sym typeface="Tinos"/>
            </a:endParaRPr>
          </a:p>
        </p:txBody>
      </p:sp>
      <p:pic>
        <p:nvPicPr>
          <p:cNvPr id="1026" name="Picture 2" descr="GALGOTIAS UNIVERSITY LOGO - tennews.in: National News Portal - Breaking  News, Live News, Delhi News, Noida News, National News, Politics, Business,  Education, Medical, Films, Features">
            <a:extLst>
              <a:ext uri="{FF2B5EF4-FFF2-40B4-BE49-F238E27FC236}">
                <a16:creationId xmlns:a16="http://schemas.microsoft.com/office/drawing/2014/main" id="{D4ED01EB-A00B-224D-64C4-565967CE9D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5070352" cy="760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 dirty="0"/>
          </a:p>
        </p:txBody>
      </p:sp>
      <p:sp>
        <p:nvSpPr>
          <p:cNvPr id="25" name="Google Shape;25;p1"/>
          <p:cNvSpPr txBox="1">
            <a:spLocks noGrp="1"/>
          </p:cNvSpPr>
          <p:nvPr>
            <p:ph type="body" idx="2"/>
          </p:nvPr>
        </p:nvSpPr>
        <p:spPr>
          <a:xfrm>
            <a:off x="1504947" y="610711"/>
            <a:ext cx="3966358" cy="401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Course Code: R1UC512C</a:t>
            </a:r>
            <a:endParaRPr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39CC561-1BD3-613A-7F64-EF8C2D4A2679}"/>
              </a:ext>
            </a:extLst>
          </p:cNvPr>
          <p:cNvSpPr txBox="1">
            <a:spLocks/>
          </p:cNvSpPr>
          <p:nvPr/>
        </p:nvSpPr>
        <p:spPr>
          <a:xfrm>
            <a:off x="815462" y="1012348"/>
            <a:ext cx="105610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a website for ticket booking system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3844E3D-0D44-52ED-8498-2113ED084D18}"/>
              </a:ext>
            </a:extLst>
          </p:cNvPr>
          <p:cNvSpPr txBox="1">
            <a:spLocks/>
          </p:cNvSpPr>
          <p:nvPr/>
        </p:nvSpPr>
        <p:spPr>
          <a:xfrm>
            <a:off x="765686" y="2337194"/>
            <a:ext cx="11100620" cy="4500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2800" b="1" dirty="0">
                <a:solidFill>
                  <a:schemeClr val="tx1"/>
                </a:solidFill>
              </a:rPr>
              <a:t>Subtitle:</a:t>
            </a:r>
            <a:r>
              <a:rPr lang="en-US" sz="2800" dirty="0">
                <a:solidFill>
                  <a:schemeClr val="tx1"/>
                </a:solidFill>
              </a:rPr>
              <a:t> A Seamless Platform for Event Ticketing</a:t>
            </a:r>
            <a:endParaRPr kumimoji="0" lang="en-GB" sz="2800" b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>
                <a:solidFill>
                  <a:schemeClr val="tx1"/>
                </a:solidFill>
                <a:latin typeface="Calibri"/>
              </a:rPr>
              <a:t>Name: </a:t>
            </a:r>
            <a:r>
              <a:rPr lang="en-GB" dirty="0" err="1">
                <a:solidFill>
                  <a:schemeClr val="tx1"/>
                </a:solidFill>
                <a:latin typeface="Calibri"/>
              </a:rPr>
              <a:t>Shrishty</a:t>
            </a:r>
            <a:r>
              <a:rPr lang="en-GB" dirty="0">
                <a:solidFill>
                  <a:schemeClr val="tx1"/>
                </a:solidFill>
                <a:latin typeface="Calibri"/>
              </a:rPr>
              <a:t> Singh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CD2EE72-58D7-EAD8-D688-57BA15C672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31" y="5245256"/>
            <a:ext cx="1190469" cy="11904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7D53F3-5D9B-E882-3B4D-B9F41D5AFBF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677095" y="6234906"/>
            <a:ext cx="4124527" cy="401638"/>
          </a:xfrm>
        </p:spPr>
        <p:txBody>
          <a:bodyPr/>
          <a:lstStyle/>
          <a:p>
            <a:r>
              <a:rPr lang="en-IN" dirty="0"/>
              <a:t>BTECH CSE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2C7556-0AED-E66B-C9FE-91D6A08758CC}"/>
              </a:ext>
            </a:extLst>
          </p:cNvPr>
          <p:cNvSpPr txBox="1">
            <a:spLocks/>
          </p:cNvSpPr>
          <p:nvPr/>
        </p:nvSpPr>
        <p:spPr>
          <a:xfrm>
            <a:off x="702410" y="968820"/>
            <a:ext cx="10299121" cy="536657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5900" b="1" dirty="0"/>
              <a:t>Conclusion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36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400" b="1" dirty="0"/>
              <a:t>1.   User-Centric Design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400" dirty="0"/>
              <a:t>  Focused on an intuitive and engaging user experience.</a:t>
            </a:r>
            <a:endParaRPr lang="en-US" sz="44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4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400" b="1" dirty="0"/>
              <a:t>2.   Robust Technology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400" dirty="0"/>
              <a:t>  Leveraging leading web technologies for performance.</a:t>
            </a:r>
            <a:endParaRPr lang="en-US" sz="44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4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400" b="1" dirty="0"/>
              <a:t>3.   Scalability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400" dirty="0"/>
              <a:t>  Built for future growth and evolving demands.</a:t>
            </a:r>
            <a:endParaRPr lang="en-US" sz="44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4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400" b="1" dirty="0"/>
              <a:t>4.   Security First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4400" dirty="0"/>
              <a:t>  Prioritizing data protection and user privacy.</a:t>
            </a:r>
            <a:endParaRPr lang="en-US" sz="44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5100" dirty="0"/>
              <a:t>Our ticket booking system will be a secure and efficient solution. It meets modern demands. We are excited to bring this vision to life.  </a:t>
            </a:r>
            <a:endParaRPr kumimoji="0" lang="en-GB" sz="5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8360B08-2638-700C-6A30-4D8A7F6FA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31" y="5245256"/>
            <a:ext cx="1190469" cy="119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FC0BCC-CC57-1B34-8512-158FC6775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8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D18A1-6C77-B53C-9F33-CA1E245BFCA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052212" y="6315824"/>
            <a:ext cx="4124527" cy="401638"/>
          </a:xfrm>
        </p:spPr>
        <p:txBody>
          <a:bodyPr/>
          <a:lstStyle/>
          <a:p>
            <a:r>
              <a:rPr lang="en-IN" dirty="0"/>
              <a:t>SCSE : BTECH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A4B0FE-3A6D-3F71-9D62-7ABF1DF6E58D}"/>
              </a:ext>
            </a:extLst>
          </p:cNvPr>
          <p:cNvSpPr txBox="1">
            <a:spLocks/>
          </p:cNvSpPr>
          <p:nvPr/>
        </p:nvSpPr>
        <p:spPr>
          <a:xfrm>
            <a:off x="381838" y="844061"/>
            <a:ext cx="10619693" cy="5497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332AEE3-4B79-974F-04F4-21A5B77BF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31" y="5245256"/>
            <a:ext cx="1190469" cy="119046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CE011-156E-F951-094E-9415A1DA4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0866E-B6D6-C010-E444-F7E640450B79}"/>
              </a:ext>
            </a:extLst>
          </p:cNvPr>
          <p:cNvSpPr txBox="1"/>
          <p:nvPr/>
        </p:nvSpPr>
        <p:spPr>
          <a:xfrm>
            <a:off x="1004836" y="1443841"/>
            <a:ext cx="69434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Designing a Ticket Booking System Website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 This presentation outlines our plan for a  modern, scalable, and user-friendly ticket booking system. We will leverage JavaScript, CSS, HTML, and Node.js to deliver a robust solution. </a:t>
            </a:r>
          </a:p>
          <a:p>
            <a:r>
              <a:rPr lang="en-US" sz="2800" dirty="0"/>
              <a:t>  </a:t>
            </a:r>
            <a:endParaRPr lang="en-IN" sz="2800" dirty="0"/>
          </a:p>
        </p:txBody>
      </p:sp>
      <p:pic>
        <p:nvPicPr>
          <p:cNvPr id="11" name="Picture 10" descr="A close-up of a ticket&#10;&#10;AI-generated content may be incorrect.">
            <a:extLst>
              <a:ext uri="{FF2B5EF4-FFF2-40B4-BE49-F238E27FC236}">
                <a16:creationId xmlns:a16="http://schemas.microsoft.com/office/drawing/2014/main" id="{C24A192F-F4B9-8CC9-CE79-EFC40D9AB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405" y="1085238"/>
            <a:ext cx="3455495" cy="416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5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999EE-9E2E-6EB0-E963-0D00C1418DE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255064" y="6320755"/>
            <a:ext cx="4124527" cy="401638"/>
          </a:xfrm>
        </p:spPr>
        <p:txBody>
          <a:bodyPr/>
          <a:lstStyle/>
          <a:p>
            <a:r>
              <a:rPr lang="en-IN" dirty="0"/>
              <a:t>BTECH CSE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93B6C38-6EF7-5801-387E-BC42FB27EEDB}"/>
              </a:ext>
            </a:extLst>
          </p:cNvPr>
          <p:cNvSpPr txBox="1">
            <a:spLocks/>
          </p:cNvSpPr>
          <p:nvPr/>
        </p:nvSpPr>
        <p:spPr>
          <a:xfrm>
            <a:off x="533880" y="14210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959AD90-A739-FE21-A9DB-11AB81C58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31" y="5245256"/>
            <a:ext cx="1190469" cy="119046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E7990-A918-AFD0-C2C3-FE8D26017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23335-4B20-DE0B-AD64-95B9F2F54994}"/>
              </a:ext>
            </a:extLst>
          </p:cNvPr>
          <p:cNvSpPr txBox="1"/>
          <p:nvPr/>
        </p:nvSpPr>
        <p:spPr>
          <a:xfrm>
            <a:off x="1116683" y="1421004"/>
            <a:ext cx="965514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Front-End Design (HTML, CSS, JavaScript)</a:t>
            </a:r>
            <a:r>
              <a:rPr lang="en-IN" sz="2400" b="1" dirty="0"/>
              <a:t>           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 Intuitive UI/UX </a:t>
            </a:r>
          </a:p>
          <a:p>
            <a:r>
              <a:rPr lang="en-IN" sz="2800" dirty="0"/>
              <a:t>We focus on clean, responsive design for all devices. It adapts seamlessly from mobile to desktop.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Interactive Experience</a:t>
            </a:r>
          </a:p>
          <a:p>
            <a:r>
              <a:rPr lang="en-IN" sz="2800" dirty="0"/>
              <a:t> Features like real-time search, filters, and dynamic availability enhance user engagement. We'll use React for a component-based approach.</a:t>
            </a:r>
          </a:p>
        </p:txBody>
      </p:sp>
    </p:spTree>
    <p:extLst>
      <p:ext uri="{BB962C8B-B14F-4D97-AF65-F5344CB8AC3E}">
        <p14:creationId xmlns:p14="http://schemas.microsoft.com/office/powerpoint/2010/main" val="398877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5C21B-503D-9C19-B48F-C33A65C6852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325404" y="6322412"/>
            <a:ext cx="4124527" cy="401638"/>
          </a:xfrm>
        </p:spPr>
        <p:txBody>
          <a:bodyPr/>
          <a:lstStyle/>
          <a:p>
            <a:r>
              <a:rPr lang="en-IN" dirty="0"/>
              <a:t>BTECH CSE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D024CC8-8D04-6358-21C1-11CF8587A746}"/>
              </a:ext>
            </a:extLst>
          </p:cNvPr>
          <p:cNvSpPr txBox="1">
            <a:spLocks/>
          </p:cNvSpPr>
          <p:nvPr/>
        </p:nvSpPr>
        <p:spPr>
          <a:xfrm>
            <a:off x="358586" y="823280"/>
            <a:ext cx="11474827" cy="496055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8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b="1" dirty="0"/>
              <a:t>Back-End Architecture (Node.js)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/>
              <a:t> </a:t>
            </a:r>
            <a:r>
              <a:rPr lang="en-US" sz="2800" b="1" dirty="0"/>
              <a:t>RESTful API Design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 </a:t>
            </a:r>
            <a:r>
              <a:rPr lang="en-US" sz="3000" dirty="0"/>
              <a:t>We will create clear endpoints for all system functions, ensuring smooth data flow.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/>
              <a:t>                                                 </a:t>
            </a:r>
            <a:r>
              <a:rPr lang="en-US" sz="2800" b="1" dirty="0"/>
              <a:t>Secure Authentication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 </a:t>
            </a:r>
            <a:r>
              <a:rPr lang="en-US" sz="3000" dirty="0"/>
              <a:t>Robust user authentication and authorization will protect accounts and data. We'll manage user sessions securely.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b="1" dirty="0"/>
              <a:t> Express.js Framework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dirty="0"/>
              <a:t>Express.js will power our back-end, handling routing and middleware efficiently for optimal performance.</a:t>
            </a:r>
            <a:endParaRPr kumimoji="0" lang="en-GB" sz="3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7204826-A072-9FB3-3970-1D204FAB3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31" y="5245256"/>
            <a:ext cx="1190469" cy="119046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13F2139-C5EB-CADA-D029-622143919C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36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F142B0-39F4-6D85-85B3-4AF87CA65F5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355548" y="6322412"/>
            <a:ext cx="4124527" cy="401638"/>
          </a:xfrm>
        </p:spPr>
        <p:txBody>
          <a:bodyPr/>
          <a:lstStyle/>
          <a:p>
            <a:r>
              <a:rPr lang="en-IN" dirty="0"/>
              <a:t>BTECH CSE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F5D77E-2009-FA9C-91A5-7A56DBEB8117}"/>
              </a:ext>
            </a:extLst>
          </p:cNvPr>
          <p:cNvSpPr txBox="1">
            <a:spLocks/>
          </p:cNvSpPr>
          <p:nvPr/>
        </p:nvSpPr>
        <p:spPr>
          <a:xfrm>
            <a:off x="894303" y="1243614"/>
            <a:ext cx="10239271" cy="48676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b="1" dirty="0"/>
              <a:t>Payment Gateway Integration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 </a:t>
            </a:r>
            <a:r>
              <a:rPr lang="en-US" sz="2400" b="1" dirty="0"/>
              <a:t>Seamless Transactions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dirty="0"/>
              <a:t> </a:t>
            </a:r>
            <a:r>
              <a:rPr lang="en-US" sz="2800" dirty="0"/>
              <a:t>We'll integrate with trusted providers like Stripe or PayPal for smooth, secure payments.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                               </a:t>
            </a:r>
            <a:r>
              <a:rPr lang="en-US" sz="2400" b="1" dirty="0"/>
              <a:t>Refunds &amp; Cancellations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/>
              <a:t>The system will handle refunds and cancellations efficiently. All processes will be clear and user-friendly.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600" b="1" dirty="0"/>
              <a:t>PCI DSS Compliance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/>
              <a:t>We prioritize compliance with PCI DSS standards. This ensures the highest level of payment security.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9FF9A62-44C8-9A7E-A7F2-835930B53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31" y="5245256"/>
            <a:ext cx="1190469" cy="119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FE6AF2-D45A-4F2F-0A49-862BD352B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75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26F1-4914-BCE0-0629-7D28DAD1B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3DC639-0B6E-3245-0881-20F50C5FB93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355547" y="6321863"/>
            <a:ext cx="4124527" cy="401638"/>
          </a:xfrm>
        </p:spPr>
        <p:txBody>
          <a:bodyPr/>
          <a:lstStyle/>
          <a:p>
            <a:r>
              <a:rPr lang="en-IN" dirty="0"/>
              <a:t>BTECH CSE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4EBC0FD-BD42-10B0-847E-8BEFB171F7FA}"/>
              </a:ext>
            </a:extLst>
          </p:cNvPr>
          <p:cNvSpPr txBox="1">
            <a:spLocks/>
          </p:cNvSpPr>
          <p:nvPr/>
        </p:nvSpPr>
        <p:spPr>
          <a:xfrm>
            <a:off x="457200" y="1258530"/>
            <a:ext cx="8229600" cy="4867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dirty="0"/>
          </a:p>
        </p:txBody>
      </p:sp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8A718DE-90AF-8462-92EB-2CC441B7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31" y="5245256"/>
            <a:ext cx="1190469" cy="119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7D3CA93-7301-C61A-F95E-5777F92CF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52623A-9BDC-27F8-0C63-FB88B2F40004}"/>
              </a:ext>
            </a:extLst>
          </p:cNvPr>
          <p:cNvSpPr txBox="1"/>
          <p:nvPr/>
        </p:nvSpPr>
        <p:spPr>
          <a:xfrm>
            <a:off x="535074" y="1044411"/>
            <a:ext cx="1112185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b="1" dirty="0"/>
              <a:t>Real-Time Ticket Availability</a:t>
            </a:r>
          </a:p>
          <a:p>
            <a:pPr algn="ctr"/>
            <a:endParaRPr lang="en-IN" sz="2800" b="1" dirty="0"/>
          </a:p>
          <a:p>
            <a:pPr algn="ctr"/>
            <a:r>
              <a:rPr lang="en-IN" sz="2400" dirty="0"/>
              <a:t> </a:t>
            </a:r>
            <a:r>
              <a:rPr lang="en-IN" sz="2400" b="1" dirty="0"/>
              <a:t>Web Sockets for Updates </a:t>
            </a:r>
          </a:p>
          <a:p>
            <a:r>
              <a:rPr lang="en-IN" sz="2800" dirty="0"/>
              <a:t>Web Sockets will provide instant, real-time ticket availability updates. </a:t>
            </a:r>
          </a:p>
          <a:p>
            <a:pPr algn="ctr"/>
            <a:endParaRPr lang="en-IN" sz="2400" b="1" dirty="0"/>
          </a:p>
          <a:p>
            <a:pPr algn="ctr"/>
            <a:r>
              <a:rPr lang="en-IN" sz="2400" b="1" dirty="0"/>
              <a:t>Concurrent Booking Management</a:t>
            </a:r>
          </a:p>
          <a:p>
            <a:r>
              <a:rPr lang="en-IN" dirty="0"/>
              <a:t> </a:t>
            </a:r>
            <a:r>
              <a:rPr lang="en-IN" sz="2800" dirty="0"/>
              <a:t>We'll prevent over-selling by robustly managing concurrent bookings.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/>
              <a:t> </a:t>
            </a:r>
            <a:r>
              <a:rPr lang="en-IN" sz="2400" b="1" dirty="0"/>
              <a:t>High Traffic Queue</a:t>
            </a:r>
          </a:p>
          <a:p>
            <a:r>
              <a:rPr lang="en-IN" dirty="0"/>
              <a:t> </a:t>
            </a:r>
            <a:r>
              <a:rPr lang="en-IN" sz="2400" dirty="0"/>
              <a:t>A sophisticated queue management system will handle high traffic loads smoothly.</a:t>
            </a:r>
          </a:p>
        </p:txBody>
      </p:sp>
    </p:spTree>
    <p:extLst>
      <p:ext uri="{BB962C8B-B14F-4D97-AF65-F5344CB8AC3E}">
        <p14:creationId xmlns:p14="http://schemas.microsoft.com/office/powerpoint/2010/main" val="3194720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1E9C09-4F00-9B12-198A-FCA5CE022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99CCAC-1CC8-2155-1E11-F849B2D2B51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34501" y="6315292"/>
            <a:ext cx="4124527" cy="401638"/>
          </a:xfrm>
        </p:spPr>
        <p:txBody>
          <a:bodyPr/>
          <a:lstStyle/>
          <a:p>
            <a:r>
              <a:rPr lang="en-IN" dirty="0"/>
              <a:t>BTECH CSE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FE01EB-333A-F6DA-89E3-027E79F64420}"/>
              </a:ext>
            </a:extLst>
          </p:cNvPr>
          <p:cNvSpPr txBox="1">
            <a:spLocks/>
          </p:cNvSpPr>
          <p:nvPr/>
        </p:nvSpPr>
        <p:spPr>
          <a:xfrm>
            <a:off x="1557495" y="1116103"/>
            <a:ext cx="8480810" cy="4752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2800" b="1" dirty="0"/>
              <a:t>Testing and Deployment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24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2400" b="1" dirty="0"/>
              <a:t>Unit Testing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dirty="0"/>
              <a:t> </a:t>
            </a:r>
            <a:r>
              <a:rPr lang="en-IN" sz="3000" dirty="0"/>
              <a:t>Ensuring every code component works perfectly.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IN" sz="3000" b="1" dirty="0"/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2400" b="1" dirty="0"/>
              <a:t>Integration Testing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dirty="0"/>
              <a:t> </a:t>
            </a:r>
            <a:r>
              <a:rPr lang="en-IN" sz="3000" dirty="0"/>
              <a:t>Validating seamless interactions between  system parts.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2600" b="1" dirty="0"/>
              <a:t>Cloud Deployment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IN" sz="3000" dirty="0"/>
              <a:t>Deploying on platforms like AWS, Heroku, or Google Cloud for scalability.</a:t>
            </a:r>
            <a:endParaRPr kumimoji="0" lang="en-GB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65C1E6B-6010-76CF-1991-D75CAA85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31" y="5245256"/>
            <a:ext cx="1190469" cy="119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00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4AB04-2BB2-59A6-3B22-8DF0082AC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576ED-63F4-796B-7307-EC06675CF0F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464163" y="6234906"/>
            <a:ext cx="4124527" cy="401638"/>
          </a:xfrm>
        </p:spPr>
        <p:txBody>
          <a:bodyPr/>
          <a:lstStyle/>
          <a:p>
            <a:r>
              <a:rPr lang="en-IN" dirty="0"/>
              <a:t>BTECH CSE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6B2B22-026B-82B3-9431-863B413E652B}"/>
              </a:ext>
            </a:extLst>
          </p:cNvPr>
          <p:cNvSpPr txBox="1">
            <a:spLocks/>
          </p:cNvSpPr>
          <p:nvPr/>
        </p:nvSpPr>
        <p:spPr>
          <a:xfrm>
            <a:off x="391048" y="873360"/>
            <a:ext cx="11409904" cy="5111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b="1" dirty="0"/>
              <a:t>Future Enhancements and Scalability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b="1" dirty="0"/>
              <a:t>Scalable Architecture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/>
              <a:t>Microservices will enable future growth and flexibility.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b="1" dirty="0"/>
              <a:t>Analytics &amp; Reporting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800" dirty="0"/>
              <a:t>         Tracking key metrics for continuous improvement and insights.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b="1" dirty="0"/>
              <a:t>Customer Support Integration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/>
              <a:t>          </a:t>
            </a:r>
            <a:r>
              <a:rPr lang="en-US" sz="2800" dirty="0"/>
              <a:t>Chatbots and FAQs will enhance user assistance.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24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2400" dirty="0"/>
              <a:t>Our system is designed for robust performance. It offers a user-centric experience. We aim for continuous improvement and adaptability.</a:t>
            </a:r>
            <a:endParaRPr lang="en-GB" sz="2400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36E8E72-CF08-024B-5F6F-549E6F93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31" y="5245256"/>
            <a:ext cx="1190469" cy="119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B82A9C1-CA35-831A-D3F6-D9B777FF3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7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2417D7-76C2-C91D-6E2D-780523582A6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9589191" y="6315293"/>
            <a:ext cx="4124527" cy="401638"/>
          </a:xfrm>
        </p:spPr>
        <p:txBody>
          <a:bodyPr/>
          <a:lstStyle/>
          <a:p>
            <a:r>
              <a:rPr lang="en-IN" dirty="0"/>
              <a:t>BTECH CSE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1418F60-EDB9-FE4B-74A2-76357619B5E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60BF297-122B-A694-B6F2-0AD54DC5F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531" y="5245256"/>
            <a:ext cx="1190469" cy="119046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81C48F-5F92-1B7E-A6A9-DE04F024E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1424A3-2C75-2B31-D6B9-2CDB3190B8E9}"/>
              </a:ext>
            </a:extLst>
          </p:cNvPr>
          <p:cNvSpPr txBox="1"/>
          <p:nvPr/>
        </p:nvSpPr>
        <p:spPr>
          <a:xfrm>
            <a:off x="748602" y="990758"/>
            <a:ext cx="1044384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Privacy and Security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Data Encryption </a:t>
            </a:r>
          </a:p>
          <a:p>
            <a:pPr algn="ctr"/>
            <a:r>
              <a:rPr lang="en-US" sz="2400" dirty="0"/>
              <a:t>All sensitive data will be encrypted at rest and in transit. 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Access Control</a:t>
            </a:r>
          </a:p>
          <a:p>
            <a:pPr algn="ctr"/>
            <a:r>
              <a:rPr lang="en-US" sz="2400" dirty="0"/>
              <a:t> Strict role-based access ensures data privacy</a:t>
            </a:r>
            <a:r>
              <a:rPr lang="en-US" dirty="0"/>
              <a:t>.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 Regular Audits</a:t>
            </a:r>
          </a:p>
          <a:p>
            <a:pPr algn="ctr"/>
            <a:r>
              <a:rPr lang="en-US" dirty="0"/>
              <a:t> </a:t>
            </a:r>
            <a:r>
              <a:rPr lang="en-US" sz="2400" dirty="0"/>
              <a:t>Frequent security audits identify and fix vulnerabilities.</a:t>
            </a:r>
          </a:p>
          <a:p>
            <a:pPr algn="ctr"/>
            <a:r>
              <a:rPr lang="en-US" sz="2400" dirty="0"/>
              <a:t> </a:t>
            </a:r>
          </a:p>
          <a:p>
            <a:r>
              <a:rPr lang="en-US" sz="2400" dirty="0"/>
              <a:t>User privacy and data security are paramount. We implement robust measures to protect all information. Our commitment to security ensures a trustworthy platform.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318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</TotalTime>
  <Words>572</Words>
  <Application>Microsoft Office PowerPoint</Application>
  <PresentationFormat>Widescreen</PresentationFormat>
  <Paragraphs>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Calibri</vt:lpstr>
      <vt:lpstr>Tinos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 Kumar N</dc:creator>
  <cp:lastModifiedBy>SHRISHTY VARDHAN SINGH</cp:lastModifiedBy>
  <cp:revision>10</cp:revision>
  <dcterms:created xsi:type="dcterms:W3CDTF">2020-10-16T05:05:42Z</dcterms:created>
  <dcterms:modified xsi:type="dcterms:W3CDTF">2025-06-12T05:07:08Z</dcterms:modified>
</cp:coreProperties>
</file>