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219C-8BB2-4527-AC37-FE4598B0A3D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887F-1D37-4629-A30B-90E6DC41F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7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219C-8BB2-4527-AC37-FE4598B0A3D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887F-1D37-4629-A30B-90E6DC41F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01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219C-8BB2-4527-AC37-FE4598B0A3D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887F-1D37-4629-A30B-90E6DC41F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51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219C-8BB2-4527-AC37-FE4598B0A3D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887F-1D37-4629-A30B-90E6DC41F3A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4483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219C-8BB2-4527-AC37-FE4598B0A3D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887F-1D37-4629-A30B-90E6DC41F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5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219C-8BB2-4527-AC37-FE4598B0A3D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887F-1D37-4629-A30B-90E6DC41F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219C-8BB2-4527-AC37-FE4598B0A3D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887F-1D37-4629-A30B-90E6DC41F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05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219C-8BB2-4527-AC37-FE4598B0A3D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887F-1D37-4629-A30B-90E6DC41F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30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219C-8BB2-4527-AC37-FE4598B0A3D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887F-1D37-4629-A30B-90E6DC41F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2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219C-8BB2-4527-AC37-FE4598B0A3D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887F-1D37-4629-A30B-90E6DC41F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2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219C-8BB2-4527-AC37-FE4598B0A3D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887F-1D37-4629-A30B-90E6DC41F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2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219C-8BB2-4527-AC37-FE4598B0A3D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887F-1D37-4629-A30B-90E6DC41F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7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219C-8BB2-4527-AC37-FE4598B0A3D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887F-1D37-4629-A30B-90E6DC41F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3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219C-8BB2-4527-AC37-FE4598B0A3D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887F-1D37-4629-A30B-90E6DC41F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5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219C-8BB2-4527-AC37-FE4598B0A3D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887F-1D37-4629-A30B-90E6DC41F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26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219C-8BB2-4527-AC37-FE4598B0A3D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887F-1D37-4629-A30B-90E6DC41F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7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219C-8BB2-4527-AC37-FE4598B0A3D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D887F-1D37-4629-A30B-90E6DC41F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96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DA6219C-8BB2-4527-AC37-FE4598B0A3D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AAD887F-1D37-4629-A30B-90E6DC41F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54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38"/>
            <a:ext cx="9677963" cy="182880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AMAZON SALES DASHBOARD USING POWER BI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-SHRISTI BHARDWAJ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9269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1386" y="441396"/>
            <a:ext cx="9440034" cy="85514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PAGE SUMMARY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3841" y="1724286"/>
            <a:ext cx="4470548" cy="4717457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 smtClean="0"/>
              <a:t>The first page consist of index.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 smtClean="0"/>
              <a:t>It includes button in front of each page’s title and the button navigates to the page. (page navigation)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 smtClean="0"/>
              <a:t>First page gives and overview of what one can expect from the report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 smtClean="0"/>
              <a:t>Each page covers a particular topic and index gives an insight to that.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136" y="1833468"/>
            <a:ext cx="6307825" cy="4191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029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897" y="391236"/>
            <a:ext cx="11267557" cy="970450"/>
          </a:xfrm>
        </p:spPr>
        <p:txBody>
          <a:bodyPr>
            <a:noAutofit/>
          </a:bodyPr>
          <a:lstStyle/>
          <a:p>
            <a:r>
              <a:rPr lang="en-US" sz="4900" b="1" dirty="0" smtClean="0"/>
              <a:t>KEY PERFORMANCE INDICATORS</a:t>
            </a:r>
            <a:endParaRPr lang="en-US" sz="49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055" y="1609620"/>
            <a:ext cx="4031523" cy="4058751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Page 1 consist of cards with KPI cards of Total profit , units sold, etc.</a:t>
            </a:r>
          </a:p>
          <a:p>
            <a:r>
              <a:rPr lang="en-US" sz="2400" b="1" dirty="0" smtClean="0"/>
              <a:t>It also has slicers for year and region.</a:t>
            </a:r>
          </a:p>
          <a:p>
            <a:r>
              <a:rPr lang="en-US" sz="2400" b="1" dirty="0" smtClean="0"/>
              <a:t>Choosing a particular year or region we can get the profit or revenue of that particular entity.</a:t>
            </a:r>
          </a:p>
          <a:p>
            <a:r>
              <a:rPr lang="en-US" sz="2400" b="1" dirty="0" smtClean="0"/>
              <a:t>It has a bubble map which gives profit by country.</a:t>
            </a:r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916" y="1609620"/>
            <a:ext cx="7566758" cy="44113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98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14179"/>
            <a:ext cx="10353762" cy="970450"/>
          </a:xfrm>
        </p:spPr>
        <p:txBody>
          <a:bodyPr>
            <a:normAutofit/>
          </a:bodyPr>
          <a:lstStyle/>
          <a:p>
            <a:r>
              <a:rPr lang="en-US" sz="4900" b="1" dirty="0" smtClean="0"/>
              <a:t>PAGE 1 - ANALYSIS</a:t>
            </a:r>
            <a:endParaRPr lang="en-US" sz="49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275" y="1411238"/>
            <a:ext cx="8047325" cy="4058751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TOTAL PROFIT: 44.17M</a:t>
            </a:r>
          </a:p>
          <a:p>
            <a:r>
              <a:rPr lang="en-US" sz="2400" b="1" dirty="0" smtClean="0"/>
              <a:t>TOTAL UNITS SOLD: 513K</a:t>
            </a:r>
          </a:p>
          <a:p>
            <a:r>
              <a:rPr lang="en-US" sz="2400" b="1" dirty="0" smtClean="0"/>
              <a:t>TOTTAL REVENUE: 137.35M</a:t>
            </a:r>
          </a:p>
          <a:p>
            <a:r>
              <a:rPr lang="en-US" sz="2400" b="1" dirty="0" smtClean="0"/>
              <a:t>TOTAL COST: 93.18M</a:t>
            </a:r>
          </a:p>
          <a:p>
            <a:r>
              <a:rPr lang="en-US" sz="2400" b="1" dirty="0" smtClean="0"/>
              <a:t>REGION WITH MAXIMUM PROFIT: SUB-SAHARAN AFRICA</a:t>
            </a:r>
          </a:p>
          <a:p>
            <a:r>
              <a:rPr lang="en-US" sz="2400" b="1" dirty="0" smtClean="0"/>
              <a:t>REGION </a:t>
            </a:r>
            <a:r>
              <a:rPr lang="en-US" sz="2400" b="1" dirty="0"/>
              <a:t>WITH </a:t>
            </a:r>
            <a:r>
              <a:rPr lang="en-US" sz="2400" b="1" dirty="0" smtClean="0"/>
              <a:t>MINIMUM </a:t>
            </a:r>
            <a:r>
              <a:rPr lang="en-US" sz="2400" b="1" dirty="0"/>
              <a:t>PROFIT</a:t>
            </a:r>
            <a:r>
              <a:rPr lang="en-US" sz="2400" b="1" dirty="0" smtClean="0"/>
              <a:t>: NORTH AMERICA</a:t>
            </a:r>
          </a:p>
          <a:p>
            <a:r>
              <a:rPr lang="en-US" sz="2400" b="1" dirty="0" smtClean="0"/>
              <a:t>YEAR WITH </a:t>
            </a:r>
            <a:r>
              <a:rPr lang="en-US" sz="2400" b="1" dirty="0"/>
              <a:t>MAXIMUM PROFIT</a:t>
            </a:r>
            <a:r>
              <a:rPr lang="en-US" sz="2400" b="1" dirty="0" smtClean="0"/>
              <a:t>: 2012</a:t>
            </a:r>
          </a:p>
          <a:p>
            <a:r>
              <a:rPr lang="en-US" sz="2400" b="1" dirty="0" smtClean="0"/>
              <a:t>YEAR WITH </a:t>
            </a:r>
            <a:r>
              <a:rPr lang="en-US" sz="2400" b="1" dirty="0"/>
              <a:t>MINIMUM </a:t>
            </a:r>
            <a:r>
              <a:rPr lang="en-US" sz="2400" b="1" dirty="0" smtClean="0"/>
              <a:t>PROFIT: 2011</a:t>
            </a:r>
          </a:p>
          <a:p>
            <a:r>
              <a:rPr lang="en-US" sz="2400" b="1" dirty="0" smtClean="0"/>
              <a:t>COUNTRY WITH MAXIMUM PROFIT: DJIBOUTI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9000" t="54772" r="31346" b="18959"/>
          <a:stretch/>
        </p:blipFill>
        <p:spPr>
          <a:xfrm>
            <a:off x="8051497" y="3842568"/>
            <a:ext cx="3912489" cy="1948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497" y="1580050"/>
            <a:ext cx="3912489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2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87" y="377588"/>
            <a:ext cx="12014578" cy="970450"/>
          </a:xfrm>
        </p:spPr>
        <p:txBody>
          <a:bodyPr>
            <a:noAutofit/>
          </a:bodyPr>
          <a:lstStyle/>
          <a:p>
            <a:r>
              <a:rPr lang="en-US" sz="4900" b="1" dirty="0" smtClean="0"/>
              <a:t>TIME SERIES AND TREND ANALYSIS</a:t>
            </a:r>
            <a:endParaRPr lang="en-US" sz="49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236" y="1650562"/>
            <a:ext cx="4104679" cy="4791181"/>
          </a:xfrm>
        </p:spPr>
        <p:txBody>
          <a:bodyPr>
            <a:normAutofit/>
          </a:bodyPr>
          <a:lstStyle/>
          <a:p>
            <a:r>
              <a:rPr lang="en-US" sz="2400" b="1" dirty="0"/>
              <a:t>Page </a:t>
            </a:r>
            <a:r>
              <a:rPr lang="en-US" sz="2400" b="1" dirty="0" smtClean="0"/>
              <a:t>2 </a:t>
            </a:r>
            <a:r>
              <a:rPr lang="en-US" sz="2400" b="1" dirty="0"/>
              <a:t>consist of </a:t>
            </a:r>
            <a:r>
              <a:rPr lang="en-US" sz="2400" b="1" dirty="0" smtClean="0"/>
              <a:t>graphs which analyze the trends overtime.</a:t>
            </a:r>
            <a:endParaRPr lang="en-US" sz="2400" b="1" dirty="0"/>
          </a:p>
          <a:p>
            <a:r>
              <a:rPr lang="en-US" sz="2400" b="1" dirty="0"/>
              <a:t>It also has slicers for </a:t>
            </a:r>
            <a:r>
              <a:rPr lang="en-US" sz="2400" b="1" dirty="0" smtClean="0"/>
              <a:t>item type.</a:t>
            </a:r>
            <a:endParaRPr lang="en-US" sz="2400" b="1" dirty="0"/>
          </a:p>
          <a:p>
            <a:r>
              <a:rPr lang="en-US" sz="2400" b="1" dirty="0"/>
              <a:t>Choosing a particular </a:t>
            </a:r>
            <a:r>
              <a:rPr lang="en-US" sz="2400" b="1" dirty="0" smtClean="0"/>
              <a:t>item , we </a:t>
            </a:r>
            <a:r>
              <a:rPr lang="en-US" sz="2400" b="1" dirty="0"/>
              <a:t>can get the </a:t>
            </a:r>
            <a:r>
              <a:rPr lang="en-US" sz="2400" b="1" dirty="0" smtClean="0"/>
              <a:t>trends on graph of </a:t>
            </a:r>
            <a:r>
              <a:rPr lang="en-US" sz="2400" b="1" dirty="0"/>
              <a:t>that particular entity.</a:t>
            </a:r>
          </a:p>
          <a:p>
            <a:r>
              <a:rPr lang="en-US" sz="2400" b="1" dirty="0"/>
              <a:t>It </a:t>
            </a:r>
            <a:r>
              <a:rPr lang="en-US" sz="2400" b="1" dirty="0" smtClean="0"/>
              <a:t>includes monthly and quarterly analysis.</a:t>
            </a:r>
            <a:endParaRPr lang="en-US" sz="2400" b="1" dirty="0"/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420" y="1650562"/>
            <a:ext cx="7143828" cy="436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12" y="172872"/>
            <a:ext cx="10353762" cy="970450"/>
          </a:xfrm>
        </p:spPr>
        <p:txBody>
          <a:bodyPr>
            <a:normAutofit/>
          </a:bodyPr>
          <a:lstStyle/>
          <a:p>
            <a:r>
              <a:rPr lang="en-US" sz="4900" b="1" dirty="0"/>
              <a:t>PAGE </a:t>
            </a:r>
            <a:r>
              <a:rPr lang="en-US" sz="4900" b="1" dirty="0" smtClean="0"/>
              <a:t>2 </a:t>
            </a:r>
            <a:r>
              <a:rPr lang="en-US" sz="4900" b="1" dirty="0"/>
              <a:t>- ANALYSIS</a:t>
            </a:r>
            <a:endParaRPr lang="en-US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419" y="1314335"/>
            <a:ext cx="4919605" cy="5400364"/>
          </a:xfrm>
        </p:spPr>
        <p:txBody>
          <a:bodyPr/>
          <a:lstStyle/>
          <a:p>
            <a:r>
              <a:rPr lang="en-US" sz="2400" b="1" dirty="0" smtClean="0"/>
              <a:t>OVERALL LEAST REVENUE: Q3</a:t>
            </a:r>
          </a:p>
          <a:p>
            <a:r>
              <a:rPr lang="en-US" sz="2400" b="1" dirty="0" smtClean="0"/>
              <a:t>MAXIMUM REVENUE: Q4</a:t>
            </a:r>
          </a:p>
          <a:p>
            <a:r>
              <a:rPr lang="en-US" sz="2400" b="1" dirty="0" smtClean="0"/>
              <a:t>MONTH WITH MAX UNITS SOLD: JULY</a:t>
            </a:r>
          </a:p>
          <a:p>
            <a:r>
              <a:rPr lang="en-US" sz="2400" b="1" dirty="0" smtClean="0"/>
              <a:t>MINIMUM UNITS SOLD: MARCH</a:t>
            </a:r>
          </a:p>
          <a:p>
            <a:r>
              <a:rPr lang="en-US" sz="2400" b="1" dirty="0" smtClean="0"/>
              <a:t>ITEM SOLD FOR MAXIMUM MONTHS: CLOTHES</a:t>
            </a:r>
          </a:p>
          <a:p>
            <a:r>
              <a:rPr lang="en-US" sz="2400" b="1" dirty="0" smtClean="0"/>
              <a:t>ITEM SOLD FOR LEAST NUMBER OF MONTHS: MEAT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173" y="3961974"/>
            <a:ext cx="6145331" cy="2752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4482" y="1314335"/>
            <a:ext cx="2971023" cy="24265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174" y="1314335"/>
            <a:ext cx="3075224" cy="242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99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568" y="309349"/>
            <a:ext cx="10353762" cy="970450"/>
          </a:xfrm>
        </p:spPr>
        <p:txBody>
          <a:bodyPr>
            <a:normAutofit/>
          </a:bodyPr>
          <a:lstStyle/>
          <a:p>
            <a:r>
              <a:rPr lang="en-US" sz="4900" b="1" dirty="0" smtClean="0"/>
              <a:t>PRODUCT ANALYSIS</a:t>
            </a:r>
            <a:endParaRPr lang="en-US" sz="49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294" y="1705154"/>
            <a:ext cx="4367888" cy="4900362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Page </a:t>
            </a:r>
            <a:r>
              <a:rPr lang="en-US" sz="2400" b="1" dirty="0" smtClean="0"/>
              <a:t>3 </a:t>
            </a:r>
            <a:r>
              <a:rPr lang="en-US" sz="2400" b="1" dirty="0"/>
              <a:t>consist of graphs which analyze </a:t>
            </a:r>
            <a:r>
              <a:rPr lang="en-US" sz="2400" b="1" dirty="0" smtClean="0"/>
              <a:t>the sales via item type.</a:t>
            </a:r>
            <a:endParaRPr lang="en-US" sz="2400" b="1" dirty="0"/>
          </a:p>
          <a:p>
            <a:r>
              <a:rPr lang="en-US" sz="2400" b="1" dirty="0"/>
              <a:t>It also has slicers for </a:t>
            </a:r>
            <a:r>
              <a:rPr lang="en-US" sz="2400" b="1" dirty="0" smtClean="0"/>
              <a:t>sales channel: online and offline.</a:t>
            </a:r>
            <a:endParaRPr lang="en-US" sz="2400" b="1" dirty="0"/>
          </a:p>
          <a:p>
            <a:r>
              <a:rPr lang="en-US" sz="2400" b="1" dirty="0"/>
              <a:t>Choosing a particular </a:t>
            </a:r>
            <a:r>
              <a:rPr lang="en-US" sz="2400" b="1" dirty="0" smtClean="0"/>
              <a:t>channel </a:t>
            </a:r>
            <a:r>
              <a:rPr lang="en-US" sz="2400" b="1" dirty="0"/>
              <a:t>, we can get the trends on graph of that particular </a:t>
            </a:r>
            <a:r>
              <a:rPr lang="en-US" sz="2400" b="1" dirty="0" smtClean="0"/>
              <a:t>channel.</a:t>
            </a:r>
            <a:endParaRPr lang="en-US" sz="2400" b="1" dirty="0"/>
          </a:p>
          <a:p>
            <a:r>
              <a:rPr lang="en-US" sz="2400" b="1" dirty="0" smtClean="0"/>
              <a:t>It includes scatter and tree map which helps in better analysis.</a:t>
            </a:r>
            <a:endParaRPr lang="en-US" sz="2400" b="1" dirty="0"/>
          </a:p>
          <a:p>
            <a:pPr marL="3690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364" y="1705154"/>
            <a:ext cx="7233314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14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51668"/>
            <a:ext cx="10353762" cy="970450"/>
          </a:xfrm>
        </p:spPr>
        <p:txBody>
          <a:bodyPr>
            <a:normAutofit/>
          </a:bodyPr>
          <a:lstStyle/>
          <a:p>
            <a:r>
              <a:rPr lang="en-US" sz="4900" b="1" dirty="0"/>
              <a:t>PAGE </a:t>
            </a:r>
            <a:r>
              <a:rPr lang="en-US" sz="4900" b="1" dirty="0" smtClean="0"/>
              <a:t>3 </a:t>
            </a:r>
            <a:r>
              <a:rPr lang="en-US" sz="4900" b="1" dirty="0"/>
              <a:t>- ANALYSIS</a:t>
            </a:r>
            <a:endParaRPr lang="en-US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478" y="1388164"/>
            <a:ext cx="7876643" cy="5309795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ITEM WITH MAX REVENUE: COSMETICS</a:t>
            </a:r>
          </a:p>
          <a:p>
            <a:r>
              <a:rPr lang="en-US" sz="2400" b="1" dirty="0" smtClean="0"/>
              <a:t>ITEM WITH MAX PROFIT: COSMETICS</a:t>
            </a:r>
          </a:p>
          <a:p>
            <a:r>
              <a:rPr lang="en-US" sz="2400" b="1" dirty="0"/>
              <a:t>ITEM WITH </a:t>
            </a:r>
            <a:r>
              <a:rPr lang="en-US" sz="2400" b="1" dirty="0" smtClean="0"/>
              <a:t>MIN </a:t>
            </a:r>
            <a:r>
              <a:rPr lang="en-US" sz="2400" b="1" dirty="0"/>
              <a:t>REVENUE</a:t>
            </a:r>
            <a:r>
              <a:rPr lang="en-US" sz="2400" b="1" dirty="0" smtClean="0"/>
              <a:t>: CLOTHES</a:t>
            </a:r>
            <a:endParaRPr lang="en-US" sz="2400" b="1" dirty="0"/>
          </a:p>
          <a:p>
            <a:r>
              <a:rPr lang="en-US" sz="2400" b="1" dirty="0"/>
              <a:t>ITEM WITH </a:t>
            </a:r>
            <a:r>
              <a:rPr lang="en-US" sz="2400" b="1" dirty="0" smtClean="0"/>
              <a:t>MIN </a:t>
            </a:r>
            <a:r>
              <a:rPr lang="en-US" sz="2400" b="1" dirty="0"/>
              <a:t>PROFIT</a:t>
            </a:r>
            <a:r>
              <a:rPr lang="en-US" sz="2400" b="1" dirty="0" smtClean="0"/>
              <a:t>: BABY FOOD</a:t>
            </a:r>
          </a:p>
          <a:p>
            <a:r>
              <a:rPr lang="en-US" sz="2400" b="1" dirty="0" smtClean="0"/>
              <a:t>ITEM WITH MAX UNIT PRICE: OFFICE SUPPLIES</a:t>
            </a:r>
          </a:p>
          <a:p>
            <a:r>
              <a:rPr lang="en-US" sz="2400" b="1" dirty="0" smtClean="0"/>
              <a:t>ITEM WITH MIN UNIT PRICE: FRUITS</a:t>
            </a:r>
          </a:p>
          <a:p>
            <a:r>
              <a:rPr lang="en-US" sz="2400" b="1" dirty="0"/>
              <a:t>ITEM WITH MAX </a:t>
            </a:r>
            <a:r>
              <a:rPr lang="en-US" sz="2400" b="1" dirty="0" smtClean="0"/>
              <a:t>PROFIT ONLINE: COSMETICS</a:t>
            </a:r>
          </a:p>
          <a:p>
            <a:r>
              <a:rPr lang="en-US" sz="2400" b="1" dirty="0" smtClean="0"/>
              <a:t>ITEM </a:t>
            </a:r>
            <a:r>
              <a:rPr lang="en-US" sz="2400" b="1" dirty="0"/>
              <a:t>WITH </a:t>
            </a:r>
            <a:r>
              <a:rPr lang="en-US" sz="2400" b="1" dirty="0" smtClean="0"/>
              <a:t>MAX PROFIT OFFLINE: HOUSEHOLD</a:t>
            </a: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839" y="1222118"/>
            <a:ext cx="3648489" cy="27381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373" y="4012291"/>
            <a:ext cx="3552955" cy="284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36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75</TotalTime>
  <Words>380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Calisto MT</vt:lpstr>
      <vt:lpstr>Trebuchet MS</vt:lpstr>
      <vt:lpstr>Wingdings 2</vt:lpstr>
      <vt:lpstr>Slate</vt:lpstr>
      <vt:lpstr>AMAZON SALES DASHBOARD USING POWER BI</vt:lpstr>
      <vt:lpstr>PAGE SUMMARY</vt:lpstr>
      <vt:lpstr>KEY PERFORMANCE INDICATORS</vt:lpstr>
      <vt:lpstr>PAGE 1 - ANALYSIS</vt:lpstr>
      <vt:lpstr>TIME SERIES AND TREND ANALYSIS</vt:lpstr>
      <vt:lpstr>PAGE 2 - ANALYSIS</vt:lpstr>
      <vt:lpstr>PRODUCT ANALYSIS</vt:lpstr>
      <vt:lpstr>PAGE 3 -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DASHBOARD USING POWER BI</dc:title>
  <dc:creator>HP</dc:creator>
  <cp:lastModifiedBy>HP</cp:lastModifiedBy>
  <cp:revision>12</cp:revision>
  <dcterms:created xsi:type="dcterms:W3CDTF">2025-08-08T12:00:10Z</dcterms:created>
  <dcterms:modified xsi:type="dcterms:W3CDTF">2025-08-08T13:15:58Z</dcterms:modified>
</cp:coreProperties>
</file>