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02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0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857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5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4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29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6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5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1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2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1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4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7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52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Course Demand &amp; Strategy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Data-Driven Insights for Company Decision Making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most in-demand courses</a:t>
            </a:r>
          </a:p>
          <a:p>
            <a:r>
              <a:t>• Understand student preferences</a:t>
            </a:r>
          </a:p>
          <a:p>
            <a:r>
              <a:t>• Recommend strategy for course launches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85135"/>
            <a:ext cx="6347713" cy="934065"/>
          </a:xfrm>
        </p:spPr>
        <p:txBody>
          <a:bodyPr/>
          <a:lstStyle/>
          <a:p>
            <a:r>
              <a:rPr dirty="0"/>
              <a:t>Market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19200"/>
            <a:ext cx="6347714" cy="4822163"/>
          </a:xfrm>
        </p:spPr>
        <p:txBody>
          <a:bodyPr/>
          <a:lstStyle/>
          <a:p>
            <a:r>
              <a:rPr dirty="0"/>
              <a:t>• Bar chart: Top </a:t>
            </a:r>
            <a:r>
              <a:rPr lang="en-US" dirty="0"/>
              <a:t>10</a:t>
            </a:r>
            <a:r>
              <a:rPr dirty="0"/>
              <a:t> most demanded skills or course categories</a:t>
            </a:r>
          </a:p>
          <a:p>
            <a:r>
              <a:rPr dirty="0"/>
              <a:t>• Insight: </a:t>
            </a:r>
            <a:r>
              <a:rPr lang="en-US" dirty="0"/>
              <a:t>Business</a:t>
            </a:r>
            <a:r>
              <a:rPr dirty="0"/>
              <a:t> &amp; analytics courses dominate demand, followed by </a:t>
            </a:r>
            <a:r>
              <a:rPr lang="en-US" dirty="0"/>
              <a:t>technical</a:t>
            </a:r>
            <a:r>
              <a:rPr dirty="0"/>
              <a:t> skills.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10F694-96D2-5DEA-1D77-C8044128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90163"/>
            <a:ext cx="7511845" cy="3860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1781"/>
            <a:ext cx="6489291" cy="845574"/>
          </a:xfrm>
        </p:spPr>
        <p:txBody>
          <a:bodyPr>
            <a:normAutofit/>
          </a:bodyPr>
          <a:lstStyle/>
          <a:p>
            <a:r>
              <a:rPr dirty="0"/>
              <a:t>Student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48698"/>
            <a:ext cx="6347714" cy="1320800"/>
          </a:xfrm>
        </p:spPr>
        <p:txBody>
          <a:bodyPr/>
          <a:lstStyle/>
          <a:p>
            <a:r>
              <a:rPr dirty="0"/>
              <a:t>• Scatter chart: Price vs Enrollments</a:t>
            </a:r>
          </a:p>
          <a:p>
            <a:r>
              <a:rPr dirty="0"/>
              <a:t>• Insight: Courses priced between ₹</a:t>
            </a:r>
            <a:r>
              <a:rPr lang="en-US" dirty="0"/>
              <a:t>9,800</a:t>
            </a:r>
            <a:r>
              <a:rPr dirty="0"/>
              <a:t>–₹</a:t>
            </a:r>
            <a:r>
              <a:rPr lang="en-US" dirty="0"/>
              <a:t>10,000</a:t>
            </a:r>
            <a:r>
              <a:rPr dirty="0"/>
              <a:t> show highest enrollments.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14FC5-979E-ACD2-CA82-16CF3363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0" y="2495756"/>
            <a:ext cx="8731045" cy="407710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7316"/>
            <a:ext cx="6347713" cy="855407"/>
          </a:xfrm>
        </p:spPr>
        <p:txBody>
          <a:bodyPr/>
          <a:lstStyle/>
          <a:p>
            <a:r>
              <a:rPr dirty="0"/>
              <a:t>Engagement &amp;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012723"/>
            <a:ext cx="8170607" cy="1582993"/>
          </a:xfrm>
        </p:spPr>
        <p:txBody>
          <a:bodyPr/>
          <a:lstStyle/>
          <a:p>
            <a:r>
              <a:rPr dirty="0"/>
              <a:t>• Bar chart: Course duration vs completion rates</a:t>
            </a:r>
          </a:p>
          <a:p>
            <a:r>
              <a:rPr dirty="0"/>
              <a:t>• Insight: Short-duration (under </a:t>
            </a:r>
            <a:r>
              <a:rPr lang="en-US" dirty="0"/>
              <a:t>90 hrs-100</a:t>
            </a:r>
            <a:r>
              <a:rPr dirty="0"/>
              <a:t> </a:t>
            </a:r>
            <a:r>
              <a:rPr dirty="0" err="1"/>
              <a:t>hrs</a:t>
            </a:r>
            <a:r>
              <a:rPr dirty="0"/>
              <a:t>) courses see </a:t>
            </a:r>
            <a:r>
              <a:rPr lang="en-US" dirty="0"/>
              <a:t>fast</a:t>
            </a:r>
            <a:r>
              <a:rPr dirty="0"/>
              <a:t> completion compared to long ones.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451EC-B627-13B3-E38A-E7CB6A6A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330245"/>
            <a:ext cx="8937069" cy="43704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811161"/>
          </a:xfrm>
        </p:spPr>
        <p:txBody>
          <a:bodyPr/>
          <a:lstStyle/>
          <a:p>
            <a:r>
              <a:rPr lang="en-US" dirty="0"/>
              <a:t>Ratings</a:t>
            </a:r>
            <a:r>
              <a:rPr dirty="0"/>
              <a:t>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796414"/>
            <a:ext cx="6347714" cy="1120876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• </a:t>
            </a:r>
            <a:r>
              <a:rPr lang="en-US" dirty="0"/>
              <a:t>Scatter</a:t>
            </a:r>
            <a:r>
              <a:rPr dirty="0"/>
              <a:t> chart: </a:t>
            </a:r>
            <a:r>
              <a:rPr lang="en-US" dirty="0"/>
              <a:t>Completions</a:t>
            </a:r>
            <a:r>
              <a:rPr dirty="0"/>
              <a:t> &amp; Ratings by platform</a:t>
            </a:r>
          </a:p>
          <a:p>
            <a:r>
              <a:rPr dirty="0"/>
              <a:t>• Insight:</a:t>
            </a:r>
            <a:r>
              <a:rPr lang="en-US" dirty="0"/>
              <a:t> Courses having high rating having high completion rate as courses should be introduced which have high rating in job market.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3C110-6F58-9427-E0E9-8A438065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2" y="2182761"/>
            <a:ext cx="9006348" cy="452283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E8EA-A4CA-3E07-A75B-D27B9F73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B3E-F048-1465-F954-05661366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85135"/>
            <a:ext cx="6347713" cy="934065"/>
          </a:xfrm>
        </p:spPr>
        <p:txBody>
          <a:bodyPr/>
          <a:lstStyle/>
          <a:p>
            <a:r>
              <a:rPr lang="en-US" dirty="0"/>
              <a:t>Enrollment</a:t>
            </a:r>
            <a:r>
              <a:rPr dirty="0"/>
              <a:t>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62C4E-70CA-2026-0633-D3285D70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19200"/>
            <a:ext cx="6347714" cy="1189703"/>
          </a:xfrm>
        </p:spPr>
        <p:txBody>
          <a:bodyPr/>
          <a:lstStyle/>
          <a:p>
            <a:r>
              <a:rPr dirty="0"/>
              <a:t>• </a:t>
            </a:r>
            <a:r>
              <a:rPr lang="en-US" dirty="0"/>
              <a:t>Scatter</a:t>
            </a:r>
            <a:r>
              <a:rPr dirty="0"/>
              <a:t> chart: </a:t>
            </a:r>
            <a:r>
              <a:rPr lang="en-US" dirty="0"/>
              <a:t>Enrollment v/s Completion</a:t>
            </a:r>
          </a:p>
          <a:p>
            <a:r>
              <a:rPr dirty="0"/>
              <a:t>• </a:t>
            </a:r>
            <a:r>
              <a:rPr dirty="0" err="1"/>
              <a:t>Insight:</a:t>
            </a:r>
            <a:r>
              <a:rPr lang="en-US" dirty="0" err="1"/>
              <a:t>Longer</a:t>
            </a:r>
            <a:r>
              <a:rPr lang="en-US" dirty="0"/>
              <a:t> course durations do not negatively impact completion rates.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911AB2-787A-DAD8-EBE1-9F99D3711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2408902"/>
            <a:ext cx="8917858" cy="42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7803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089059" cy="3880773"/>
          </a:xfrm>
        </p:spPr>
        <p:txBody>
          <a:bodyPr/>
          <a:lstStyle/>
          <a:p>
            <a:r>
              <a:rPr dirty="0"/>
              <a:t>✅ Launch short, affordable, high-demand tech &amp; business courses</a:t>
            </a:r>
          </a:p>
          <a:p>
            <a:r>
              <a:rPr dirty="0"/>
              <a:t>✅ Price range: ₹</a:t>
            </a:r>
            <a:r>
              <a:rPr lang="en-US" dirty="0"/>
              <a:t>9,800</a:t>
            </a:r>
            <a:r>
              <a:rPr dirty="0"/>
              <a:t> – ₹</a:t>
            </a:r>
            <a:r>
              <a:rPr lang="en-US" dirty="0"/>
              <a:t>10,000 </a:t>
            </a:r>
            <a:endParaRPr dirty="0"/>
          </a:p>
          <a:p>
            <a:r>
              <a:rPr dirty="0"/>
              <a:t>✅ Keep duration under </a:t>
            </a:r>
            <a:r>
              <a:rPr lang="en-US" dirty="0"/>
              <a:t>90 hrs-10</a:t>
            </a:r>
            <a:r>
              <a:rPr dirty="0"/>
              <a:t> </a:t>
            </a:r>
            <a:r>
              <a:rPr dirty="0" err="1"/>
              <a:t>hrs</a:t>
            </a:r>
            <a:r>
              <a:rPr dirty="0"/>
              <a:t> for higher completion</a:t>
            </a:r>
          </a:p>
          <a:p>
            <a:r>
              <a:rPr dirty="0"/>
              <a:t>✅ Partner with platforms that balance enrollments &amp; ratings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Pilot launch 2–3 courses in top-demand categories</a:t>
            </a:r>
          </a:p>
          <a:p>
            <a:r>
              <a:t>• Track enrollments, completion, and student feedback</a:t>
            </a:r>
          </a:p>
          <a:p>
            <a:r>
              <a:t>• Expand into other categories after testing response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</TotalTime>
  <Words>240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Online Course Demand &amp; Strategy Recommendations</vt:lpstr>
      <vt:lpstr>Objective</vt:lpstr>
      <vt:lpstr>Market Insights</vt:lpstr>
      <vt:lpstr>Student Behavior</vt:lpstr>
      <vt:lpstr>Engagement &amp; Completion</vt:lpstr>
      <vt:lpstr>Ratings Performance</vt:lpstr>
      <vt:lpstr>Enrollment Insights</vt:lpstr>
      <vt:lpstr>Recommendations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Shirsty Soni</cp:lastModifiedBy>
  <cp:revision>4</cp:revision>
  <dcterms:created xsi:type="dcterms:W3CDTF">2013-01-27T09:14:16Z</dcterms:created>
  <dcterms:modified xsi:type="dcterms:W3CDTF">2025-08-30T15:38:47Z</dcterms:modified>
  <cp:category/>
</cp:coreProperties>
</file>