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3" r:id="rId3"/>
    <p:sldId id="28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/>
    <p:restoredTop sz="94249" autoAdjust="0"/>
  </p:normalViewPr>
  <p:slideViewPr>
    <p:cSldViewPr snapToGrid="0" snapToObjects="1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160F-493C-0D41-9AFB-280981BE7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CF812-8DCF-074C-B840-69397639D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66A7C-9EB6-F44C-9211-F9FFE445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D9BC-BD89-F143-9B96-36739C3406E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BA4B2-9F5F-EF46-9A03-AE972E37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C077F-3AA5-7A43-898C-F84DE1DD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A468-25E4-894C-8F1B-F6D96A7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B04B-28E1-1F40-A567-5B9772E8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D8C67-600A-704E-9A39-5CEDFB44C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25424-69DE-9843-92DD-CA12292A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D9BC-BD89-F143-9B96-36739C3406E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FCC65-6993-864F-A7FA-EC55EE10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E9DD0-8F2D-7C48-A393-E1733FEC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A468-25E4-894C-8F1B-F6D96A7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6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CB86E-3CCD-5545-8F27-C809755B1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107EC-51F8-304B-A55B-DD8774B9E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54D6-0F20-7342-9FBA-6035D075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D9BC-BD89-F143-9B96-36739C3406E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D90FD-E2AD-114B-8468-A79A59F0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BFCEA-6360-2946-9D12-CF413DF6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A468-25E4-894C-8F1B-F6D96A7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4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C887-8267-3442-BD16-A2430932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FFB35-3114-0642-987D-83014FB6D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EA0E3-66DB-8A4F-88BB-B22A171C7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D9BC-BD89-F143-9B96-36739C3406E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934C8-7786-E745-A5FB-6CA98135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61FAF-41FB-754C-9E8A-1CA5676A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A468-25E4-894C-8F1B-F6D96A7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D128-8D1C-0840-B0DB-E949B6A3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BCC03-474B-DC46-9824-8D8FA0D6F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4FE26-866F-CB47-AD29-08456E92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D9BC-BD89-F143-9B96-36739C3406E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DB75-FE9A-444A-9B0A-9332DE91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FE3BC-BED8-9847-A12A-878AE4EA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A468-25E4-894C-8F1B-F6D96A7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0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FBA6-8EC7-6D43-9505-71E1088D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7FD8-CCF4-6A49-998F-2EE91ECEB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6F9BE-9B84-FF4E-902A-7ABE1D566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7E081-67FB-BD41-BCA7-89608B59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D9BC-BD89-F143-9B96-36739C3406E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D4E97-9A68-5640-9E40-429F7281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15EEC-444D-0142-8819-A4FCA575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A468-25E4-894C-8F1B-F6D96A7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CA3C-5250-4A4E-B574-384CA592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D8A2C-BBF9-B24F-A9A5-A30E4F63E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5EA6E-2898-EA44-8611-7A00842E1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5613A-F8B1-A246-8C06-CE11C435C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AC162-6364-8E4A-AD62-464B7BFFE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5A88C-58B9-8940-98E4-7B4F9767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D9BC-BD89-F143-9B96-36739C3406E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D3D5E-2DFB-9C45-8AD2-06B76157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588339-6338-8046-BAB6-77F4D31D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A468-25E4-894C-8F1B-F6D96A7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7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4DCE-FE16-2A4F-B902-129B1F78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07FDF-E2E3-C348-AB35-E08CC0E4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D9BC-BD89-F143-9B96-36739C3406E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8C51D-7AEF-B441-A0EE-71A234AD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FD119-2ADB-E346-B97B-D9363C9F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A468-25E4-894C-8F1B-F6D96A7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9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E640A-D040-9A40-9FC2-A9E2D6C3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D9BC-BD89-F143-9B96-36739C3406E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A797A-BAF8-8944-A186-81F30498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17312-B95F-834A-B630-DBAF923E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A468-25E4-894C-8F1B-F6D96A7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4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FB38-C999-7C45-B838-8DDE2A36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5DA77-42EC-6D4D-92B4-9AC986889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EFE4F-7FF8-8644-902C-243C41CA8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36776-EAC8-5745-B85C-232C184E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D9BC-BD89-F143-9B96-36739C3406E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C3CD9-F5B9-5246-A363-1B55F7F6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BD314-7A09-3443-8134-B9E6CC6E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A468-25E4-894C-8F1B-F6D96A7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C044-C18D-684D-A447-D146705B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9BB2A-8A92-1343-A6FF-74E68646B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FF03E-4EC2-DE44-A69C-581DCE4CF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5D720-B101-EE40-ACAC-0D43F34C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D9BC-BD89-F143-9B96-36739C3406E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318CF-69FA-CC43-AE0A-6601F453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81763-AC5D-114C-940F-C3B62650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A468-25E4-894C-8F1B-F6D96A7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7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DF50C-A882-EC4E-9D1F-772372EE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513C-7B2B-6645-870C-5A5865641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E651F-711D-664B-9165-432A93D35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7D9BC-BD89-F143-9B96-36739C3406E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2896D-B9BF-4F43-B9D1-F2D9301A7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03C9E-9F29-0141-9377-B1F85125A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8A468-25E4-894C-8F1B-F6D96A7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0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DAB9BD-1A97-224F-A895-91A5CF7BEAD5}"/>
              </a:ext>
            </a:extLst>
          </p:cNvPr>
          <p:cNvSpPr txBox="1"/>
          <p:nvPr/>
        </p:nvSpPr>
        <p:spPr>
          <a:xfrm>
            <a:off x="3957113" y="3111219"/>
            <a:ext cx="4354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YOUR NAME: Shrita </a:t>
            </a:r>
            <a:r>
              <a:rPr lang="en-US" sz="2800" dirty="0" err="1"/>
              <a:t>Gaonkar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58C7C-A509-244D-B125-1FBC0F16EC52}"/>
              </a:ext>
            </a:extLst>
          </p:cNvPr>
          <p:cNvSpPr txBox="1"/>
          <p:nvPr/>
        </p:nvSpPr>
        <p:spPr>
          <a:xfrm>
            <a:off x="3957113" y="4114957"/>
            <a:ext cx="3877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COLLEGE_ID:  100799307</a:t>
            </a:r>
          </a:p>
        </p:txBody>
      </p:sp>
      <p:pic>
        <p:nvPicPr>
          <p:cNvPr id="8" name="Picture 4" descr="Durham College - Wikipedia">
            <a:extLst>
              <a:ext uri="{FF2B5EF4-FFF2-40B4-BE49-F238E27FC236}">
                <a16:creationId xmlns:a16="http://schemas.microsoft.com/office/drawing/2014/main" id="{9910E600-1430-AB4E-95A9-75A3CF544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64" y="5723493"/>
            <a:ext cx="1565637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light, traffic, street, sitting&#10;&#10;Description automatically generated">
            <a:extLst>
              <a:ext uri="{FF2B5EF4-FFF2-40B4-BE49-F238E27FC236}">
                <a16:creationId xmlns:a16="http://schemas.microsoft.com/office/drawing/2014/main" id="{627A40E8-242D-3A4E-BC86-1A6FA12F7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073" y="5416757"/>
            <a:ext cx="1565637" cy="11366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6E4AF4-2243-C140-889E-9392D809D38D}"/>
              </a:ext>
            </a:extLst>
          </p:cNvPr>
          <p:cNvSpPr txBox="1"/>
          <p:nvPr/>
        </p:nvSpPr>
        <p:spPr>
          <a:xfrm>
            <a:off x="2092976" y="268384"/>
            <a:ext cx="8572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ARTIFICIAL INTELLIGENCE ALGORITHMS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A11BB2-40E1-4043-8455-9E1C875ED0FD}"/>
              </a:ext>
            </a:extLst>
          </p:cNvPr>
          <p:cNvSpPr txBox="1"/>
          <p:nvPr/>
        </p:nvSpPr>
        <p:spPr>
          <a:xfrm>
            <a:off x="3243386" y="1094278"/>
            <a:ext cx="627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cap="all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</a:rPr>
              <a:t>Artificial Intelligence Design and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AA358-204F-9446-B08C-64F26B8A8574}"/>
              </a:ext>
            </a:extLst>
          </p:cNvPr>
          <p:cNvSpPr txBox="1"/>
          <p:nvPr/>
        </p:nvSpPr>
        <p:spPr>
          <a:xfrm>
            <a:off x="5327456" y="1882573"/>
            <a:ext cx="1537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TEST 1</a:t>
            </a:r>
          </a:p>
        </p:txBody>
      </p:sp>
    </p:spTree>
    <p:extLst>
      <p:ext uri="{BB962C8B-B14F-4D97-AF65-F5344CB8AC3E}">
        <p14:creationId xmlns:p14="http://schemas.microsoft.com/office/powerpoint/2010/main" val="289153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6664B2-55BE-B947-86F7-71C21185E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51" y="764189"/>
            <a:ext cx="11236464" cy="30931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1141E5-39BA-BD4D-971A-D46C0929D462}"/>
              </a:ext>
            </a:extLst>
          </p:cNvPr>
          <p:cNvSpPr txBox="1"/>
          <p:nvPr/>
        </p:nvSpPr>
        <p:spPr>
          <a:xfrm>
            <a:off x="357134" y="910458"/>
            <a:ext cx="34015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B3A24-4A16-45E5-8109-07244CB57B1C}"/>
              </a:ext>
            </a:extLst>
          </p:cNvPr>
          <p:cNvSpPr txBox="1"/>
          <p:nvPr/>
        </p:nvSpPr>
        <p:spPr>
          <a:xfrm>
            <a:off x="632119" y="2871485"/>
            <a:ext cx="330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36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5A25A8-A633-D74C-86B9-98A5A845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74" y="673100"/>
            <a:ext cx="11016518" cy="2984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1C2D05-FDE6-2741-A8F6-41FDE12C891F}"/>
              </a:ext>
            </a:extLst>
          </p:cNvPr>
          <p:cNvSpPr txBox="1"/>
          <p:nvPr/>
        </p:nvSpPr>
        <p:spPr>
          <a:xfrm>
            <a:off x="526174" y="673100"/>
            <a:ext cx="34015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02BB2-62A7-4FBD-9D93-45AB4507CCEB}"/>
              </a:ext>
            </a:extLst>
          </p:cNvPr>
          <p:cNvSpPr txBox="1"/>
          <p:nvPr/>
        </p:nvSpPr>
        <p:spPr>
          <a:xfrm>
            <a:off x="968581" y="2165350"/>
            <a:ext cx="303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67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D904D1-9ACF-7D49-8455-240642592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66" y="914399"/>
            <a:ext cx="10270413" cy="29428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58970A-7BEB-8943-91BC-75EE7861B52A}"/>
              </a:ext>
            </a:extLst>
          </p:cNvPr>
          <p:cNvSpPr txBox="1"/>
          <p:nvPr/>
        </p:nvSpPr>
        <p:spPr>
          <a:xfrm>
            <a:off x="404866" y="1015562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54B65-DD70-4920-8D8A-69F952CD3CF9}"/>
              </a:ext>
            </a:extLst>
          </p:cNvPr>
          <p:cNvSpPr txBox="1"/>
          <p:nvPr/>
        </p:nvSpPr>
        <p:spPr>
          <a:xfrm>
            <a:off x="900515" y="2201181"/>
            <a:ext cx="437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4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AC67FF-4067-2D4E-BA29-2B606273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65" y="767474"/>
            <a:ext cx="10884557" cy="39937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AEC065-FF02-874E-A691-DE4B600C3096}"/>
              </a:ext>
            </a:extLst>
          </p:cNvPr>
          <p:cNvSpPr txBox="1"/>
          <p:nvPr/>
        </p:nvSpPr>
        <p:spPr>
          <a:xfrm>
            <a:off x="436397" y="920969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F644C-2CA2-4104-945C-EF8BFC2C1490}"/>
              </a:ext>
            </a:extLst>
          </p:cNvPr>
          <p:cNvSpPr txBox="1"/>
          <p:nvPr/>
        </p:nvSpPr>
        <p:spPr>
          <a:xfrm>
            <a:off x="932046" y="2247495"/>
            <a:ext cx="450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9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A5BEE9-A340-734D-99AC-2DE0CB2B2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35" y="1282480"/>
            <a:ext cx="10628335" cy="37729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E230DD-B4A7-B547-B1B8-49172178C5CA}"/>
              </a:ext>
            </a:extLst>
          </p:cNvPr>
          <p:cNvSpPr txBox="1"/>
          <p:nvPr/>
        </p:nvSpPr>
        <p:spPr>
          <a:xfrm>
            <a:off x="893379" y="493986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QuAM = Machine Learning Model.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A5CC7-D3F9-6C43-A535-1FE2AB510A5C}"/>
              </a:ext>
            </a:extLst>
          </p:cNvPr>
          <p:cNvSpPr txBox="1"/>
          <p:nvPr/>
        </p:nvSpPr>
        <p:spPr>
          <a:xfrm>
            <a:off x="310273" y="1282480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3FD7C-E44B-4FDA-A620-BA52C8796183}"/>
              </a:ext>
            </a:extLst>
          </p:cNvPr>
          <p:cNvSpPr txBox="1"/>
          <p:nvPr/>
        </p:nvSpPr>
        <p:spPr>
          <a:xfrm>
            <a:off x="805922" y="3976516"/>
            <a:ext cx="371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7032F-2830-4697-9344-C1FAF1FD5F6D}"/>
              </a:ext>
            </a:extLst>
          </p:cNvPr>
          <p:cNvSpPr txBox="1"/>
          <p:nvPr/>
        </p:nvSpPr>
        <p:spPr>
          <a:xfrm>
            <a:off x="759539" y="4580344"/>
            <a:ext cx="463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52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461647-0185-2748-9DF3-0B48C3DED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27" y="1467068"/>
            <a:ext cx="7798027" cy="32310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0B0735-B5C1-F142-9F53-3F28BFB93836}"/>
              </a:ext>
            </a:extLst>
          </p:cNvPr>
          <p:cNvSpPr txBox="1"/>
          <p:nvPr/>
        </p:nvSpPr>
        <p:spPr>
          <a:xfrm>
            <a:off x="893379" y="493986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QuAM = Machine Learning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E476E-7F20-8A42-BE26-F14E05E65454}"/>
              </a:ext>
            </a:extLst>
          </p:cNvPr>
          <p:cNvSpPr txBox="1"/>
          <p:nvPr/>
        </p:nvSpPr>
        <p:spPr>
          <a:xfrm>
            <a:off x="1005927" y="1583121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7523F-7127-4358-97E8-8250ABD847BE}"/>
              </a:ext>
            </a:extLst>
          </p:cNvPr>
          <p:cNvSpPr txBox="1"/>
          <p:nvPr/>
        </p:nvSpPr>
        <p:spPr>
          <a:xfrm>
            <a:off x="1501576" y="4070810"/>
            <a:ext cx="524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4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8AA0C8-4EC6-6943-995B-B7BBCB4DC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0" y="617054"/>
            <a:ext cx="10515600" cy="567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CF4A64-A58F-1A42-8BED-29160D628E6D}"/>
              </a:ext>
            </a:extLst>
          </p:cNvPr>
          <p:cNvSpPr txBox="1"/>
          <p:nvPr/>
        </p:nvSpPr>
        <p:spPr>
          <a:xfrm>
            <a:off x="178676" y="115614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QuAM = Machine Learning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49516-8BDB-2A4E-93D7-BFE4D5A6A37D}"/>
              </a:ext>
            </a:extLst>
          </p:cNvPr>
          <p:cNvSpPr txBox="1"/>
          <p:nvPr/>
        </p:nvSpPr>
        <p:spPr>
          <a:xfrm>
            <a:off x="394356" y="668721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71F49C-FF8D-41C9-8133-AADD7FF1EA33}"/>
              </a:ext>
            </a:extLst>
          </p:cNvPr>
          <p:cNvSpPr txBox="1"/>
          <p:nvPr/>
        </p:nvSpPr>
        <p:spPr>
          <a:xfrm>
            <a:off x="890005" y="16524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65E80-CC05-4402-8D57-716717767436}"/>
              </a:ext>
            </a:extLst>
          </p:cNvPr>
          <p:cNvSpPr txBox="1"/>
          <p:nvPr/>
        </p:nvSpPr>
        <p:spPr>
          <a:xfrm>
            <a:off x="890005" y="57909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E2302-3F47-4332-99AF-1802E07C0989}"/>
              </a:ext>
            </a:extLst>
          </p:cNvPr>
          <p:cNvSpPr txBox="1"/>
          <p:nvPr/>
        </p:nvSpPr>
        <p:spPr>
          <a:xfrm>
            <a:off x="890005" y="22354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44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416018-F623-EA44-BEE3-71E9959A1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590550"/>
            <a:ext cx="10464800" cy="567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4230D4-C1CB-7C4F-8AF4-15D34DFA6BE8}"/>
              </a:ext>
            </a:extLst>
          </p:cNvPr>
          <p:cNvSpPr txBox="1"/>
          <p:nvPr/>
        </p:nvSpPr>
        <p:spPr>
          <a:xfrm>
            <a:off x="567558" y="221218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QuAM = Machine Learning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D665D-1AA3-D645-B2FC-DEB0E35FA93F}"/>
              </a:ext>
            </a:extLst>
          </p:cNvPr>
          <p:cNvSpPr txBox="1"/>
          <p:nvPr/>
        </p:nvSpPr>
        <p:spPr>
          <a:xfrm>
            <a:off x="720177" y="590550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C42AD5-890B-4B48-9510-6BA5835FF46C}"/>
              </a:ext>
            </a:extLst>
          </p:cNvPr>
          <p:cNvSpPr txBox="1"/>
          <p:nvPr/>
        </p:nvSpPr>
        <p:spPr>
          <a:xfrm>
            <a:off x="1215826" y="52586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97282-27EF-4930-BE9F-56EBAC513FC5}"/>
              </a:ext>
            </a:extLst>
          </p:cNvPr>
          <p:cNvSpPr txBox="1"/>
          <p:nvPr/>
        </p:nvSpPr>
        <p:spPr>
          <a:xfrm>
            <a:off x="1215826" y="46192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D7B1C-1607-4FF1-87B7-7194D1A66E5F}"/>
              </a:ext>
            </a:extLst>
          </p:cNvPr>
          <p:cNvSpPr txBox="1"/>
          <p:nvPr/>
        </p:nvSpPr>
        <p:spPr>
          <a:xfrm>
            <a:off x="1275076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22642B-2D95-49EA-9C29-3AD2B7BB3603}"/>
              </a:ext>
            </a:extLst>
          </p:cNvPr>
          <p:cNvSpPr txBox="1"/>
          <p:nvPr/>
        </p:nvSpPr>
        <p:spPr>
          <a:xfrm>
            <a:off x="1215826" y="22262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95FFC1-8F06-45E7-B5CB-12442BFD188B}"/>
              </a:ext>
            </a:extLst>
          </p:cNvPr>
          <p:cNvSpPr txBox="1"/>
          <p:nvPr/>
        </p:nvSpPr>
        <p:spPr>
          <a:xfrm>
            <a:off x="1275076" y="28338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8BE8C7-926A-430A-B177-E982A799F17F}"/>
              </a:ext>
            </a:extLst>
          </p:cNvPr>
          <p:cNvSpPr txBox="1"/>
          <p:nvPr/>
        </p:nvSpPr>
        <p:spPr>
          <a:xfrm>
            <a:off x="1275076" y="40652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26A7FC-B2F1-44B2-A36A-5AD8891EC368}"/>
              </a:ext>
            </a:extLst>
          </p:cNvPr>
          <p:cNvSpPr txBox="1"/>
          <p:nvPr/>
        </p:nvSpPr>
        <p:spPr>
          <a:xfrm>
            <a:off x="1275076" y="16538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7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D05781-7463-6442-AF02-4A878B5D2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13" y="686676"/>
            <a:ext cx="9329947" cy="314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137DA0-8C85-604E-B2B6-7609856104D3}"/>
              </a:ext>
            </a:extLst>
          </p:cNvPr>
          <p:cNvSpPr txBox="1"/>
          <p:nvPr/>
        </p:nvSpPr>
        <p:spPr>
          <a:xfrm>
            <a:off x="653392" y="931479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8CC8C-D933-439F-9792-7129A981F24F}"/>
              </a:ext>
            </a:extLst>
          </p:cNvPr>
          <p:cNvSpPr txBox="1"/>
          <p:nvPr/>
        </p:nvSpPr>
        <p:spPr>
          <a:xfrm>
            <a:off x="1272208" y="32617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73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4068DF-1961-EF4A-80CB-1DFE876E9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133350"/>
            <a:ext cx="9004300" cy="6591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51F090-0714-9C43-B34F-C5A23BCFC2A1}"/>
              </a:ext>
            </a:extLst>
          </p:cNvPr>
          <p:cNvSpPr txBox="1"/>
          <p:nvPr/>
        </p:nvSpPr>
        <p:spPr>
          <a:xfrm>
            <a:off x="1518962" y="133350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17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4C50B0-A6E1-4C3A-896A-E601FDB99C46}"/>
              </a:ext>
            </a:extLst>
          </p:cNvPr>
          <p:cNvSpPr txBox="1"/>
          <p:nvPr/>
        </p:nvSpPr>
        <p:spPr>
          <a:xfrm>
            <a:off x="2014611" y="8191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D0753-E2D5-47DA-B52D-2963FFEDEEA7}"/>
              </a:ext>
            </a:extLst>
          </p:cNvPr>
          <p:cNvSpPr txBox="1"/>
          <p:nvPr/>
        </p:nvSpPr>
        <p:spPr>
          <a:xfrm>
            <a:off x="2014611" y="15050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B8FA5-8797-4D9B-9AF4-45570DFC8EBC}"/>
              </a:ext>
            </a:extLst>
          </p:cNvPr>
          <p:cNvSpPr txBox="1"/>
          <p:nvPr/>
        </p:nvSpPr>
        <p:spPr>
          <a:xfrm>
            <a:off x="2014611" y="26508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ED459F-6CD7-4F54-BE7C-FF83BB531A56}"/>
              </a:ext>
            </a:extLst>
          </p:cNvPr>
          <p:cNvSpPr txBox="1"/>
          <p:nvPr/>
        </p:nvSpPr>
        <p:spPr>
          <a:xfrm>
            <a:off x="2014611" y="32905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03C88-DC6C-4BD5-9D3C-F20D4AD155E7}"/>
              </a:ext>
            </a:extLst>
          </p:cNvPr>
          <p:cNvSpPr txBox="1"/>
          <p:nvPr/>
        </p:nvSpPr>
        <p:spPr>
          <a:xfrm>
            <a:off x="2014611" y="39319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E2F990-CBDF-4431-A0BB-D0D8F61C5572}"/>
              </a:ext>
            </a:extLst>
          </p:cNvPr>
          <p:cNvSpPr txBox="1"/>
          <p:nvPr/>
        </p:nvSpPr>
        <p:spPr>
          <a:xfrm>
            <a:off x="2014611" y="62827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D13EBB-ACCE-4E37-8545-631DFC32E56C}"/>
              </a:ext>
            </a:extLst>
          </p:cNvPr>
          <p:cNvSpPr txBox="1"/>
          <p:nvPr/>
        </p:nvSpPr>
        <p:spPr>
          <a:xfrm>
            <a:off x="2014611" y="56412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9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C6E4AF4-2243-C140-889E-9392D809D38D}"/>
              </a:ext>
            </a:extLst>
          </p:cNvPr>
          <p:cNvSpPr txBox="1"/>
          <p:nvPr/>
        </p:nvSpPr>
        <p:spPr>
          <a:xfrm>
            <a:off x="2092976" y="268384"/>
            <a:ext cx="8572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ARTIFICIAL INTELLIGENCE ALGORITHMS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A11BB2-40E1-4043-8455-9E1C875ED0FD}"/>
              </a:ext>
            </a:extLst>
          </p:cNvPr>
          <p:cNvSpPr txBox="1"/>
          <p:nvPr/>
        </p:nvSpPr>
        <p:spPr>
          <a:xfrm>
            <a:off x="3243386" y="1094278"/>
            <a:ext cx="627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cap="all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</a:rPr>
              <a:t>Artificial Intelligence Design and 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D111AF-4D8C-A746-98D8-D40CBE499B4F}"/>
              </a:ext>
            </a:extLst>
          </p:cNvPr>
          <p:cNvSpPr txBox="1"/>
          <p:nvPr/>
        </p:nvSpPr>
        <p:spPr>
          <a:xfrm>
            <a:off x="2601287" y="3136612"/>
            <a:ext cx="7555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the question and USE </a:t>
            </a:r>
            <a:r>
              <a:rPr lang="en-US" sz="3200" b="1" dirty="0"/>
              <a:t>X</a:t>
            </a:r>
            <a:r>
              <a:rPr lang="en-US" dirty="0"/>
              <a:t> , in all boxes that are correct in your perspective.</a:t>
            </a:r>
          </a:p>
        </p:txBody>
      </p:sp>
    </p:spTree>
    <p:extLst>
      <p:ext uri="{BB962C8B-B14F-4D97-AF65-F5344CB8AC3E}">
        <p14:creationId xmlns:p14="http://schemas.microsoft.com/office/powerpoint/2010/main" val="2443995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18E043-8EE1-744F-9EA1-AD4905392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78" y="1025634"/>
            <a:ext cx="10256122" cy="42190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DAFEE-C40B-D742-B1A3-874DAA9A557D}"/>
              </a:ext>
            </a:extLst>
          </p:cNvPr>
          <p:cNvSpPr txBox="1"/>
          <p:nvPr/>
        </p:nvSpPr>
        <p:spPr>
          <a:xfrm>
            <a:off x="846300" y="1151674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766B7-E06A-4C3F-8465-5A7D13DCA4EF}"/>
              </a:ext>
            </a:extLst>
          </p:cNvPr>
          <p:cNvSpPr txBox="1"/>
          <p:nvPr/>
        </p:nvSpPr>
        <p:spPr>
          <a:xfrm>
            <a:off x="1341949" y="46258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1DA19-52FC-4279-B54B-82409DC71D75}"/>
              </a:ext>
            </a:extLst>
          </p:cNvPr>
          <p:cNvSpPr txBox="1"/>
          <p:nvPr/>
        </p:nvSpPr>
        <p:spPr>
          <a:xfrm>
            <a:off x="1341949" y="26410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/>
              <a:t>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73B77-5952-4467-A860-4E2CEC2CE2F3}"/>
              </a:ext>
            </a:extLst>
          </p:cNvPr>
          <p:cNvSpPr txBox="1"/>
          <p:nvPr/>
        </p:nvSpPr>
        <p:spPr>
          <a:xfrm>
            <a:off x="1341949" y="40070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488E6-9472-448A-AA4D-76194A2D0C44}"/>
              </a:ext>
            </a:extLst>
          </p:cNvPr>
          <p:cNvSpPr txBox="1"/>
          <p:nvPr/>
        </p:nvSpPr>
        <p:spPr>
          <a:xfrm>
            <a:off x="1341949" y="19623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7DA84A-81A2-4414-923D-B5C50E347E97}"/>
              </a:ext>
            </a:extLst>
          </p:cNvPr>
          <p:cNvSpPr txBox="1"/>
          <p:nvPr/>
        </p:nvSpPr>
        <p:spPr>
          <a:xfrm>
            <a:off x="1341949" y="32598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42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DABA72-51DA-7C4D-B987-97D93A980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69" y="739279"/>
            <a:ext cx="11572518" cy="3919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8A48F3-474C-384A-92C2-1BE8AE989E89}"/>
              </a:ext>
            </a:extLst>
          </p:cNvPr>
          <p:cNvSpPr txBox="1"/>
          <p:nvPr/>
        </p:nvSpPr>
        <p:spPr>
          <a:xfrm>
            <a:off x="298669" y="806012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12E96-0370-4B51-B417-E2523AE22CD5}"/>
              </a:ext>
            </a:extLst>
          </p:cNvPr>
          <p:cNvSpPr txBox="1"/>
          <p:nvPr/>
        </p:nvSpPr>
        <p:spPr>
          <a:xfrm>
            <a:off x="794318" y="228507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3093F-74AB-4607-82D8-DBD28272D53C}"/>
              </a:ext>
            </a:extLst>
          </p:cNvPr>
          <p:cNvSpPr txBox="1"/>
          <p:nvPr/>
        </p:nvSpPr>
        <p:spPr>
          <a:xfrm>
            <a:off x="794318" y="39159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88B7CD-B2CA-427C-95A3-513596D092C6}"/>
              </a:ext>
            </a:extLst>
          </p:cNvPr>
          <p:cNvSpPr txBox="1"/>
          <p:nvPr/>
        </p:nvSpPr>
        <p:spPr>
          <a:xfrm>
            <a:off x="796662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99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76FF58-5708-2349-90E0-A525F3D33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29" y="1252702"/>
            <a:ext cx="11247304" cy="2877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8EFE7E-D1CC-3044-B910-9018DBF32025}"/>
              </a:ext>
            </a:extLst>
          </p:cNvPr>
          <p:cNvSpPr txBox="1"/>
          <p:nvPr/>
        </p:nvSpPr>
        <p:spPr>
          <a:xfrm>
            <a:off x="893379" y="493986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QuAM = Machine Learning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90F6D-99F1-2248-BD97-49A0E156F428}"/>
              </a:ext>
            </a:extLst>
          </p:cNvPr>
          <p:cNvSpPr txBox="1"/>
          <p:nvPr/>
        </p:nvSpPr>
        <p:spPr>
          <a:xfrm>
            <a:off x="633029" y="1415612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CE5F0E-50E6-456F-A7B2-73A0FB9E6D79}"/>
              </a:ext>
            </a:extLst>
          </p:cNvPr>
          <p:cNvSpPr txBox="1"/>
          <p:nvPr/>
        </p:nvSpPr>
        <p:spPr>
          <a:xfrm>
            <a:off x="1128678" y="25069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56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3C74A-B500-044F-BE97-96FA269FF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1019625"/>
            <a:ext cx="8102600" cy="495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B59EF2-35F5-624F-816C-1A547AE9E25C}"/>
              </a:ext>
            </a:extLst>
          </p:cNvPr>
          <p:cNvSpPr txBox="1"/>
          <p:nvPr/>
        </p:nvSpPr>
        <p:spPr>
          <a:xfrm>
            <a:off x="893379" y="493986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QuAM = Machine Learning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9FB41-22DF-9B43-804C-0D9130599523}"/>
              </a:ext>
            </a:extLst>
          </p:cNvPr>
          <p:cNvSpPr txBox="1"/>
          <p:nvPr/>
        </p:nvSpPr>
        <p:spPr>
          <a:xfrm>
            <a:off x="2044700" y="1152854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C0A93-194B-418B-8997-972984C3C18C}"/>
              </a:ext>
            </a:extLst>
          </p:cNvPr>
          <p:cNvSpPr txBox="1"/>
          <p:nvPr/>
        </p:nvSpPr>
        <p:spPr>
          <a:xfrm>
            <a:off x="2540349" y="37379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667D5-3DAF-4D17-9A1F-857D59C38C5A}"/>
              </a:ext>
            </a:extLst>
          </p:cNvPr>
          <p:cNvSpPr txBox="1"/>
          <p:nvPr/>
        </p:nvSpPr>
        <p:spPr>
          <a:xfrm>
            <a:off x="2540349" y="43903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71F40B-28CC-4C06-90D3-1DEAD3EDDE54}"/>
              </a:ext>
            </a:extLst>
          </p:cNvPr>
          <p:cNvSpPr txBox="1"/>
          <p:nvPr/>
        </p:nvSpPr>
        <p:spPr>
          <a:xfrm>
            <a:off x="2540349" y="49160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393C4D-3149-4A4A-A3D9-958F89C374F0}"/>
              </a:ext>
            </a:extLst>
          </p:cNvPr>
          <p:cNvSpPr txBox="1"/>
          <p:nvPr/>
        </p:nvSpPr>
        <p:spPr>
          <a:xfrm>
            <a:off x="2540349" y="55601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FCA92A-B50E-468A-BF00-AD5645E69F79}"/>
              </a:ext>
            </a:extLst>
          </p:cNvPr>
          <p:cNvSpPr txBox="1"/>
          <p:nvPr/>
        </p:nvSpPr>
        <p:spPr>
          <a:xfrm>
            <a:off x="2582200" y="19419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03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D3A1C2-94EA-8D49-9E2E-718ACFD78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573" y="291365"/>
            <a:ext cx="9205310" cy="62752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02F24B-BA5F-E941-8922-51711AAF8BDA}"/>
              </a:ext>
            </a:extLst>
          </p:cNvPr>
          <p:cNvSpPr txBox="1"/>
          <p:nvPr/>
        </p:nvSpPr>
        <p:spPr>
          <a:xfrm>
            <a:off x="147145" y="0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QuAM = Machine Learning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798C6-6B55-7A49-AB33-A982ED66C7BA}"/>
              </a:ext>
            </a:extLst>
          </p:cNvPr>
          <p:cNvSpPr txBox="1"/>
          <p:nvPr/>
        </p:nvSpPr>
        <p:spPr>
          <a:xfrm>
            <a:off x="1497941" y="291365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BBDAE-A698-48AB-A55A-455E7803DA85}"/>
              </a:ext>
            </a:extLst>
          </p:cNvPr>
          <p:cNvSpPr txBox="1"/>
          <p:nvPr/>
        </p:nvSpPr>
        <p:spPr>
          <a:xfrm>
            <a:off x="1993590" y="54607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2F54B-CE21-48BB-A795-FDE149FC5FA3}"/>
              </a:ext>
            </a:extLst>
          </p:cNvPr>
          <p:cNvSpPr txBox="1"/>
          <p:nvPr/>
        </p:nvSpPr>
        <p:spPr>
          <a:xfrm>
            <a:off x="1993590" y="9374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09467A-5DF8-422C-A9C7-C8D6EF7D370C}"/>
              </a:ext>
            </a:extLst>
          </p:cNvPr>
          <p:cNvSpPr txBox="1"/>
          <p:nvPr/>
        </p:nvSpPr>
        <p:spPr>
          <a:xfrm>
            <a:off x="1993590" y="20769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DDF63F-E4D9-4C9E-9C7D-6B924E178C73}"/>
              </a:ext>
            </a:extLst>
          </p:cNvPr>
          <p:cNvSpPr txBox="1"/>
          <p:nvPr/>
        </p:nvSpPr>
        <p:spPr>
          <a:xfrm>
            <a:off x="1993590" y="6041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A6AF21-E196-4651-82CE-073C4C14B073}"/>
              </a:ext>
            </a:extLst>
          </p:cNvPr>
          <p:cNvSpPr txBox="1"/>
          <p:nvPr/>
        </p:nvSpPr>
        <p:spPr>
          <a:xfrm>
            <a:off x="1993590" y="49859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/>
              <a:t>X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9E5FF-C4C9-4228-90B9-51CEE6048D26}"/>
              </a:ext>
            </a:extLst>
          </p:cNvPr>
          <p:cNvSpPr txBox="1"/>
          <p:nvPr/>
        </p:nvSpPr>
        <p:spPr>
          <a:xfrm>
            <a:off x="1993590" y="38392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99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7F14D-793D-124C-A3AA-7980F1A2C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89" y="1405101"/>
            <a:ext cx="10868710" cy="3061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8BD685-340A-6D4B-BE1C-59F7E32DDE67}"/>
              </a:ext>
            </a:extLst>
          </p:cNvPr>
          <p:cNvSpPr txBox="1"/>
          <p:nvPr/>
        </p:nvSpPr>
        <p:spPr>
          <a:xfrm>
            <a:off x="893379" y="493986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QuAM = Machine Learning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47705-36B4-0F42-98DD-09C45330D76A}"/>
              </a:ext>
            </a:extLst>
          </p:cNvPr>
          <p:cNvSpPr txBox="1"/>
          <p:nvPr/>
        </p:nvSpPr>
        <p:spPr>
          <a:xfrm>
            <a:off x="573689" y="1562757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49D90-0E63-4D95-9832-51B4A4D54D2B}"/>
              </a:ext>
            </a:extLst>
          </p:cNvPr>
          <p:cNvSpPr txBox="1"/>
          <p:nvPr/>
        </p:nvSpPr>
        <p:spPr>
          <a:xfrm>
            <a:off x="1069338" y="37346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6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642E86-B08D-CE4F-9226-2165E4CEC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5100"/>
            <a:ext cx="10515600" cy="3987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CD297D-6EBF-2441-AF0A-46263BD7DABB}"/>
              </a:ext>
            </a:extLst>
          </p:cNvPr>
          <p:cNvSpPr txBox="1"/>
          <p:nvPr/>
        </p:nvSpPr>
        <p:spPr>
          <a:xfrm>
            <a:off x="893379" y="493986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QuAM = Machine Learning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FA031F-D17D-CF4E-BD7C-8DAE784EDC1E}"/>
              </a:ext>
            </a:extLst>
          </p:cNvPr>
          <p:cNvSpPr txBox="1"/>
          <p:nvPr/>
        </p:nvSpPr>
        <p:spPr>
          <a:xfrm>
            <a:off x="751707" y="1562757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DE17F-D615-45D0-8ED2-327DE1F96EAF}"/>
              </a:ext>
            </a:extLst>
          </p:cNvPr>
          <p:cNvSpPr txBox="1"/>
          <p:nvPr/>
        </p:nvSpPr>
        <p:spPr>
          <a:xfrm>
            <a:off x="1247356" y="28783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/>
              <a:t>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B356E-7DA0-447C-A77B-3266CF45C526}"/>
              </a:ext>
            </a:extLst>
          </p:cNvPr>
          <p:cNvSpPr txBox="1"/>
          <p:nvPr/>
        </p:nvSpPr>
        <p:spPr>
          <a:xfrm>
            <a:off x="1247356" y="22369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681567-E4B8-428D-B87F-438CD158500C}"/>
              </a:ext>
            </a:extLst>
          </p:cNvPr>
          <p:cNvSpPr txBox="1"/>
          <p:nvPr/>
        </p:nvSpPr>
        <p:spPr>
          <a:xfrm>
            <a:off x="1247356" y="49259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77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6F3E53-8E18-854A-9428-5372B9BC4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1809750"/>
            <a:ext cx="10121900" cy="3238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ADE7E2-483C-1E4F-9356-13B9A386D153}"/>
              </a:ext>
            </a:extLst>
          </p:cNvPr>
          <p:cNvSpPr txBox="1"/>
          <p:nvPr/>
        </p:nvSpPr>
        <p:spPr>
          <a:xfrm>
            <a:off x="893379" y="493986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QuAM = Machine Learning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F4A09-7F32-A248-B355-23C31AEB185D}"/>
              </a:ext>
            </a:extLst>
          </p:cNvPr>
          <p:cNvSpPr txBox="1"/>
          <p:nvPr/>
        </p:nvSpPr>
        <p:spPr>
          <a:xfrm>
            <a:off x="893379" y="1809750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D43826-58E4-4397-A618-8C9AAA9E30A2}"/>
              </a:ext>
            </a:extLst>
          </p:cNvPr>
          <p:cNvSpPr txBox="1"/>
          <p:nvPr/>
        </p:nvSpPr>
        <p:spPr>
          <a:xfrm>
            <a:off x="1389028" y="45879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47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0D848B-B2E4-E547-BE9A-36116AA69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606550"/>
            <a:ext cx="7429500" cy="364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030F9A-AED0-2848-A2F9-A0DAB2A63CB9}"/>
              </a:ext>
            </a:extLst>
          </p:cNvPr>
          <p:cNvSpPr txBox="1"/>
          <p:nvPr/>
        </p:nvSpPr>
        <p:spPr>
          <a:xfrm>
            <a:off x="2286217" y="1606550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26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EAF37-4EF2-4430-860C-FF7053F84B22}"/>
              </a:ext>
            </a:extLst>
          </p:cNvPr>
          <p:cNvSpPr txBox="1"/>
          <p:nvPr/>
        </p:nvSpPr>
        <p:spPr>
          <a:xfrm>
            <a:off x="2781866" y="4789786"/>
            <a:ext cx="318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95053-0EC6-439A-AD8F-941E4684F8AD}"/>
              </a:ext>
            </a:extLst>
          </p:cNvPr>
          <p:cNvSpPr txBox="1"/>
          <p:nvPr/>
        </p:nvSpPr>
        <p:spPr>
          <a:xfrm>
            <a:off x="2781866" y="3616979"/>
            <a:ext cx="808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FD43F1-9AD9-4DC1-B919-80CE45D085D2}"/>
              </a:ext>
            </a:extLst>
          </p:cNvPr>
          <p:cNvSpPr txBox="1"/>
          <p:nvPr/>
        </p:nvSpPr>
        <p:spPr>
          <a:xfrm>
            <a:off x="2781866" y="24147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/>
              <a:t>X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21612-B174-4F10-8418-970B3C74C916}"/>
              </a:ext>
            </a:extLst>
          </p:cNvPr>
          <p:cNvSpPr txBox="1"/>
          <p:nvPr/>
        </p:nvSpPr>
        <p:spPr>
          <a:xfrm>
            <a:off x="2781866" y="2948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4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EBD4E7-4EBC-9041-8BC3-B6ECF6D7D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38100"/>
            <a:ext cx="8737600" cy="6819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3E44EB-B7C9-9443-82DE-F2A9311B7629}"/>
              </a:ext>
            </a:extLst>
          </p:cNvPr>
          <p:cNvSpPr txBox="1"/>
          <p:nvPr/>
        </p:nvSpPr>
        <p:spPr>
          <a:xfrm>
            <a:off x="1727200" y="38100"/>
            <a:ext cx="34015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44409-3018-41A6-B63E-15841BA9B883}"/>
              </a:ext>
            </a:extLst>
          </p:cNvPr>
          <p:cNvSpPr txBox="1"/>
          <p:nvPr/>
        </p:nvSpPr>
        <p:spPr>
          <a:xfrm>
            <a:off x="2067358" y="722700"/>
            <a:ext cx="298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9BEE-D2D7-4832-98CF-B18B482F047A}"/>
              </a:ext>
            </a:extLst>
          </p:cNvPr>
          <p:cNvSpPr txBox="1"/>
          <p:nvPr/>
        </p:nvSpPr>
        <p:spPr>
          <a:xfrm>
            <a:off x="4189235" y="1564417"/>
            <a:ext cx="298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AA0593-1853-4FE2-9599-E3C532794715}"/>
              </a:ext>
            </a:extLst>
          </p:cNvPr>
          <p:cNvSpPr txBox="1"/>
          <p:nvPr/>
        </p:nvSpPr>
        <p:spPr>
          <a:xfrm>
            <a:off x="2067358" y="4068466"/>
            <a:ext cx="298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E90745-891F-4819-8312-BF63BA3419E4}"/>
              </a:ext>
            </a:extLst>
          </p:cNvPr>
          <p:cNvSpPr txBox="1"/>
          <p:nvPr/>
        </p:nvSpPr>
        <p:spPr>
          <a:xfrm>
            <a:off x="4341635" y="1716817"/>
            <a:ext cx="298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1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409FEB-B614-AA49-A5A1-2A737FE71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39" y="753678"/>
            <a:ext cx="9490019" cy="49849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18CA3F-4FBE-6046-B393-397D5D1FAC98}"/>
              </a:ext>
            </a:extLst>
          </p:cNvPr>
          <p:cNvSpPr txBox="1"/>
          <p:nvPr/>
        </p:nvSpPr>
        <p:spPr>
          <a:xfrm>
            <a:off x="973739" y="888520"/>
            <a:ext cx="34015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F5FFA-94BE-453B-8E09-D353AC2805A5}"/>
              </a:ext>
            </a:extLst>
          </p:cNvPr>
          <p:cNvSpPr txBox="1"/>
          <p:nvPr/>
        </p:nvSpPr>
        <p:spPr>
          <a:xfrm>
            <a:off x="1529535" y="5168090"/>
            <a:ext cx="397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4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9B9F86-4C17-1044-B72F-B082EA35E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19" y="778640"/>
            <a:ext cx="11071630" cy="46026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8C173C-191C-4B47-B811-2B2B4480B2F4}"/>
              </a:ext>
            </a:extLst>
          </p:cNvPr>
          <p:cNvSpPr txBox="1"/>
          <p:nvPr/>
        </p:nvSpPr>
        <p:spPr>
          <a:xfrm>
            <a:off x="505572" y="1015040"/>
            <a:ext cx="34015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62906-7D1F-45CA-9076-7B4DAF1522C0}"/>
              </a:ext>
            </a:extLst>
          </p:cNvPr>
          <p:cNvSpPr txBox="1"/>
          <p:nvPr/>
        </p:nvSpPr>
        <p:spPr>
          <a:xfrm>
            <a:off x="944203" y="4689789"/>
            <a:ext cx="313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3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B1F3BB-A108-8043-9EAB-26B0C4885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11" y="1247884"/>
            <a:ext cx="11093592" cy="30193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FFFF21-6210-5B4E-ABF4-97B46702A7ED}"/>
              </a:ext>
            </a:extLst>
          </p:cNvPr>
          <p:cNvSpPr txBox="1"/>
          <p:nvPr/>
        </p:nvSpPr>
        <p:spPr>
          <a:xfrm>
            <a:off x="645511" y="1247884"/>
            <a:ext cx="34015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EC99E-841A-4561-A270-D4C417F67EBE}"/>
              </a:ext>
            </a:extLst>
          </p:cNvPr>
          <p:cNvSpPr txBox="1"/>
          <p:nvPr/>
        </p:nvSpPr>
        <p:spPr>
          <a:xfrm flipH="1" flipV="1">
            <a:off x="-452711" y="3794814"/>
            <a:ext cx="1811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2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B49B08-5AE5-904E-8C17-FAB74AB2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5" y="804039"/>
            <a:ext cx="11664619" cy="32004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F65298-E4AD-834D-B925-437D4093ED7F}"/>
              </a:ext>
            </a:extLst>
          </p:cNvPr>
          <p:cNvSpPr txBox="1"/>
          <p:nvPr/>
        </p:nvSpPr>
        <p:spPr>
          <a:xfrm>
            <a:off x="242347" y="952500"/>
            <a:ext cx="34015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CAF69-4847-4BE6-8670-09DB0DA85E90}"/>
              </a:ext>
            </a:extLst>
          </p:cNvPr>
          <p:cNvSpPr txBox="1"/>
          <p:nvPr/>
        </p:nvSpPr>
        <p:spPr>
          <a:xfrm>
            <a:off x="742070" y="2404239"/>
            <a:ext cx="664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6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FAD6B8-DF4D-F142-A638-9C5572F8B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63" y="774700"/>
            <a:ext cx="11575622" cy="36711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59395E-025A-D74F-8E88-16F35BF05BA6}"/>
              </a:ext>
            </a:extLst>
          </p:cNvPr>
          <p:cNvSpPr txBox="1"/>
          <p:nvPr/>
        </p:nvSpPr>
        <p:spPr>
          <a:xfrm>
            <a:off x="623614" y="1068114"/>
            <a:ext cx="34015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2783C-E11F-4A7A-A705-AAB95C6B5FF8}"/>
              </a:ext>
            </a:extLst>
          </p:cNvPr>
          <p:cNvSpPr txBox="1"/>
          <p:nvPr/>
        </p:nvSpPr>
        <p:spPr>
          <a:xfrm>
            <a:off x="1192236" y="3901998"/>
            <a:ext cx="692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8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D46803-7A33-D94D-980E-00731A8F7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14" y="787400"/>
            <a:ext cx="11275628" cy="3006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48BC89-3AF9-7B40-AC84-7BFDFC746FE8}"/>
              </a:ext>
            </a:extLst>
          </p:cNvPr>
          <p:cNvSpPr txBox="1"/>
          <p:nvPr/>
        </p:nvSpPr>
        <p:spPr>
          <a:xfrm>
            <a:off x="344214" y="941989"/>
            <a:ext cx="34015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CAC7-E98F-4E96-9BA0-58FB5B70A3FB}"/>
              </a:ext>
            </a:extLst>
          </p:cNvPr>
          <p:cNvSpPr txBox="1"/>
          <p:nvPr/>
        </p:nvSpPr>
        <p:spPr>
          <a:xfrm>
            <a:off x="821635" y="2106151"/>
            <a:ext cx="463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5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193</Words>
  <Application>Microsoft Office PowerPoint</Application>
  <PresentationFormat>Widescreen</PresentationFormat>
  <Paragraphs>106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Poppins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Bittencourt</dc:creator>
  <cp:lastModifiedBy>Shrita</cp:lastModifiedBy>
  <cp:revision>23</cp:revision>
  <dcterms:created xsi:type="dcterms:W3CDTF">2020-09-28T20:34:18Z</dcterms:created>
  <dcterms:modified xsi:type="dcterms:W3CDTF">2020-10-08T00:02:04Z</dcterms:modified>
</cp:coreProperties>
</file>