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0" r:id="rId6"/>
    <p:sldId id="258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11A54-8326-4A3F-9A42-F67000DD6EF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45F3-3DCF-4AB6-B6E0-D980AB12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58B9-2C5D-4F3B-BC53-E83478D1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ECE68-C364-4E86-BABF-0F74871EE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5817-D975-43C1-8C7F-7840A360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9771-FC4B-402E-BD56-1469C8C1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6273-4374-4880-823D-38F09D8E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0BE2-A4A8-468F-9040-4BD1D768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95E18-0A9B-4028-BEF7-BC77B3982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A4940-0BE4-4D2C-A1BE-BF08637B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1242-BEC3-4F6B-A53D-B0AC904E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0C76-8926-4A28-BA3A-1BE7DD12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A3D5-F5BF-48C5-ACE9-90EE72AA0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410C-8DE0-4EB4-909F-745AB26F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E42C3-A40D-4876-B58C-5936D80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50E5-EF90-4BFE-9DF3-9D36AFDF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51F9-9210-4A81-9191-AC81E25A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4161-FDAC-4273-A390-BCDEB662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3447-56CA-4A25-9439-5D64264E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50351-9718-47A5-9936-21201691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6A1C-4BD6-4EE5-98B3-224D1146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2CD1-8D2D-47B5-B92A-60A22416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5C35-DD23-4BE5-85B3-B521901D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90BA-BB73-4843-A29D-FEFAB015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BB50-E03C-49AC-BE46-51CFD3B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B127-9FF6-4476-ACE1-4390AF5B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589A-475B-4691-9169-8753774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0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56F-6D03-45D2-B2D3-5A779EA2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5BF7-EC10-4426-9A80-1BEDF510F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0B95B-F27D-45E7-BD6A-C9F5A0C8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389F-E86A-41DB-9B0D-0F2E2CD9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49E11-A2D1-445A-85C0-2348B6C5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6CAC2-7488-4A1E-B504-87C34FBF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C7D-C6E8-47BC-8FF7-A81E2AE9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F4C0-F3BD-4F15-BD53-D1C595CA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A1DD6-0A6A-4A5D-9E84-DBCCE0F13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30883-8656-4CA1-AE0B-CD179E98D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8C8DF-D4B6-414C-AAE0-DCD9BCAD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2A911-90BC-47C0-8CAA-38E929A9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D2627-F54B-4E7E-BBEF-7DFADE0E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7560E-AF08-47EB-812A-E7CA91EC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D4B9-6152-48C0-9BD2-87B17034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31BA2-502A-4546-AA10-0B6411C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49189-6007-4C49-80D1-8B73EEEA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759E9-C8EF-40BE-B2F9-14962444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FABC3-4BA7-46BC-8B2A-1D0CBB4C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C88CF-9D6D-4EE7-9037-C7449678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432-5194-4970-B389-FF58EEFA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7026-97F2-4357-BD60-B989BF86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44FE-A430-4BBC-A12A-EE90AE7F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B9623-6EEF-43F0-9E80-FDAE2369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BF657-C8F4-4293-A1BA-0E383D94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4C096-A4A2-45EA-8BEB-7080F8D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89E5E-A8E9-4973-BAB8-2AA0F9DB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22C3-12CA-44D6-9108-F58C2B5A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342DB-1DD7-4BDA-98C0-017A0810B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74A0E-D959-47BC-A9B9-E2E83B71C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105EE-6A99-41B3-9ABD-82110757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7DF94-FC9A-44EB-AC92-B246E0D2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AAA67-0D6B-4518-B60F-9D42E79A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127C5-9817-4CE3-9711-5F2723A8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F51F-AFD4-4BFC-B5F9-4B217FA7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C469-A870-4213-B9B6-C79F286F5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2838-E30E-4929-B12E-F18FD98C857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CA48-B434-4040-ACEF-D44D37041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F20D-D1BE-48D6-B071-32209A789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34F1-E551-43F9-9692-B400A8BB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next-word-predictor-in-tensorflow-e7e681d4f03f#:~:text=Next%20Word%20Prediction%20or%20what,or%20emails%20without%20realizing%20it" TargetMode="External"/><Relationship Id="rId2" Type="http://schemas.openxmlformats.org/officeDocument/2006/relationships/hyperlink" Target="https://machinelearningmastery.com/gentle-introduction-long-short-term-memory-networks-exper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h.github.io/posts/2015-08-Understanding-LSTMs/" TargetMode="External"/><Relationship Id="rId4" Type="http://schemas.openxmlformats.org/officeDocument/2006/relationships/hyperlink" Target="https://towardsdatascience.com/exploring-the-next-word-predictor-5e22aeb85d8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0EDFF-9A6D-4BA4-A7DE-08DAFE57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936123"/>
            <a:ext cx="6105194" cy="203105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+mn-lt"/>
              </a:rPr>
              <a:t>Text-AI</a:t>
            </a:r>
            <a:endParaRPr lang="en-US" sz="8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6615F-5078-4344-BDD7-CFAE484B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429000"/>
            <a:ext cx="6105194" cy="16226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 LEAD – JACK LEMERE</a:t>
            </a:r>
          </a:p>
          <a:p>
            <a:r>
              <a:rPr lang="en-US" dirty="0">
                <a:solidFill>
                  <a:srgbClr val="FFFFFF"/>
                </a:solidFill>
              </a:rPr>
              <a:t>DEVELOPER 1: HEET SONI</a:t>
            </a:r>
          </a:p>
          <a:p>
            <a:r>
              <a:rPr lang="en-US" dirty="0">
                <a:solidFill>
                  <a:srgbClr val="FFFFFF"/>
                </a:solidFill>
              </a:rPr>
              <a:t>DEVELOPER 2 : SHRITA GAONKAR</a:t>
            </a:r>
          </a:p>
        </p:txBody>
      </p:sp>
    </p:spTree>
    <p:extLst>
      <p:ext uri="{BB962C8B-B14F-4D97-AF65-F5344CB8AC3E}">
        <p14:creationId xmlns:p14="http://schemas.microsoft.com/office/powerpoint/2010/main" val="259499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FA9C1-639E-4B23-A645-F7CC6F86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51" y="548640"/>
            <a:ext cx="4148357" cy="54315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TEAM MEMBERS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949D-9211-4F90-AEBD-B4071473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713232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JACK LEMERE (TECH LEAD)</a:t>
            </a:r>
          </a:p>
          <a:p>
            <a:pPr marL="0" indent="0">
              <a:buNone/>
            </a:pPr>
            <a:r>
              <a:rPr lang="en-US" sz="2200" dirty="0"/>
              <a:t>Student ID: 100591906</a:t>
            </a:r>
          </a:p>
          <a:p>
            <a:pPr marL="0" indent="0">
              <a:buNone/>
            </a:pPr>
            <a:r>
              <a:rPr lang="en-US" sz="2200" dirty="0"/>
              <a:t>Email Id:  jack.lemere@dcmail.ca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SHRITA GAONKAR</a:t>
            </a:r>
          </a:p>
          <a:p>
            <a:pPr marL="0" indent="0">
              <a:buNone/>
            </a:pPr>
            <a:r>
              <a:rPr lang="en-US" sz="2200" dirty="0"/>
              <a:t>Student ID: 100799307</a:t>
            </a:r>
          </a:p>
          <a:p>
            <a:pPr marL="0" indent="0">
              <a:buNone/>
            </a:pPr>
            <a:r>
              <a:rPr lang="en-US" sz="2200" dirty="0"/>
              <a:t>Email Id: shritashirish.gaonkar@dcmail.ca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HEET SONI</a:t>
            </a:r>
          </a:p>
          <a:p>
            <a:pPr marL="0" indent="0">
              <a:buNone/>
            </a:pPr>
            <a:r>
              <a:rPr lang="en-US" sz="2200" dirty="0"/>
              <a:t>Student ID: 100768241 </a:t>
            </a:r>
          </a:p>
          <a:p>
            <a:pPr marL="0" indent="0">
              <a:buNone/>
            </a:pPr>
            <a:r>
              <a:rPr lang="en-US" sz="2200" dirty="0"/>
              <a:t>Email Id: heetbalkrishna.soni@dcmail.ca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447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17CE3-E2CA-4F46-8932-EA727E8E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65" y="528610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9C98-3758-4E9E-BF20-F463F99E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4530"/>
            <a:ext cx="4887685" cy="3209544"/>
          </a:xfrm>
        </p:spPr>
        <p:txBody>
          <a:bodyPr anchor="t">
            <a:normAutofit/>
          </a:bodyPr>
          <a:lstStyle/>
          <a:p>
            <a:pPr algn="just"/>
            <a:r>
              <a:rPr lang="en-GB" sz="2000" dirty="0"/>
              <a:t>The role of Next word predictor, or what is often called language modelling, is to predict what word comes next.</a:t>
            </a:r>
          </a:p>
          <a:p>
            <a:pPr algn="just"/>
            <a:r>
              <a:rPr lang="en-GB" sz="2000" dirty="0"/>
              <a:t>You can type faster and make less errors with the next word predictor model.</a:t>
            </a:r>
          </a:p>
          <a:p>
            <a:endParaRPr lang="en-US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57ED683-27FA-408C-9D66-03C44692A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1" r="-3" b="-3"/>
          <a:stretch/>
        </p:blipFill>
        <p:spPr>
          <a:xfrm>
            <a:off x="6749145" y="573678"/>
            <a:ext cx="5103206" cy="57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9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694-A5E6-42CC-9A86-250B5366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USER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5AC2-BE22-4BBF-92C7-66EF7FEB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150"/>
            <a:ext cx="11102009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To provide a wide range of variety for the user, the model will have three suggestions for the users.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The selection and the rejection of these words will be stored in a database.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This process will make sure that the words are curated according to the user.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GB" sz="2000" dirty="0"/>
              <a:t>Number of times a word was used is also used to measure the efficiency of the software.</a:t>
            </a:r>
            <a:endParaRPr lang="en-US" sz="2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84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22A0-7B33-4F7D-A70C-45DCC36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269875"/>
            <a:ext cx="7915275" cy="11461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 TECHNOLOGY BEHIND </a:t>
            </a:r>
            <a:br>
              <a:rPr lang="en-US" b="1" dirty="0"/>
            </a:br>
            <a:r>
              <a:rPr lang="en-US" b="1" dirty="0"/>
              <a:t>TEXT-AI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0452C4-6E1B-417D-8DF0-64B9E609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69" y="1876430"/>
            <a:ext cx="3856306" cy="413384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</a:rPr>
              <a:t>LONG SHORT-TERM MEMORY:</a:t>
            </a:r>
          </a:p>
          <a:p>
            <a:pPr algn="just"/>
            <a:r>
              <a:rPr lang="en-GB" sz="2000" dirty="0">
                <a:solidFill>
                  <a:srgbClr val="FFFFFF"/>
                </a:solidFill>
              </a:rPr>
              <a:t>LSTM networks – usually just called “LSTMs” – are a special kind of RNN, capable of learning long-term dependencies.</a:t>
            </a:r>
          </a:p>
          <a:p>
            <a:pPr algn="just"/>
            <a:r>
              <a:rPr lang="en-GB" sz="2000" dirty="0">
                <a:solidFill>
                  <a:srgbClr val="FFFFFF"/>
                </a:solidFill>
              </a:rPr>
              <a:t>The key to LSTMs is the cell state, the horizontal line running through the top of the diagram.</a:t>
            </a:r>
          </a:p>
          <a:p>
            <a:pPr algn="just"/>
            <a:r>
              <a:rPr lang="en-GB" sz="2000" dirty="0">
                <a:solidFill>
                  <a:srgbClr val="FFFFFF"/>
                </a:solidFill>
              </a:rPr>
              <a:t>The LSTM does have the ability to remove or add information to the cell state, carefully regulated by structures called gates.</a:t>
            </a:r>
          </a:p>
          <a:p>
            <a:pPr algn="just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A2D33AC-7D23-438B-95E3-F31339AC1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6" r="11912" b="-2"/>
          <a:stretch/>
        </p:blipFill>
        <p:spPr>
          <a:xfrm>
            <a:off x="6183088" y="2657704"/>
            <a:ext cx="5170711" cy="303484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50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142-7565-4C24-8FDF-B07130BF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PROJECT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9023D-EB8C-45B4-B577-35AEA48D38E2}"/>
              </a:ext>
            </a:extLst>
          </p:cNvPr>
          <p:cNvSpPr txBox="1"/>
          <p:nvPr/>
        </p:nvSpPr>
        <p:spPr>
          <a:xfrm>
            <a:off x="341244" y="2461411"/>
            <a:ext cx="167971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Dataset Collection:</a:t>
            </a:r>
          </a:p>
          <a:p>
            <a:r>
              <a:rPr lang="en-US" dirty="0"/>
              <a:t> a) Books </a:t>
            </a:r>
          </a:p>
          <a:p>
            <a:r>
              <a:rPr lang="en-US" dirty="0"/>
              <a:t>b) Articles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46265-1C87-4114-9F67-0973357AB76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20956" y="3190281"/>
            <a:ext cx="612914" cy="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8D3213-A3D3-4E2F-963F-6C3B721BBC80}"/>
              </a:ext>
            </a:extLst>
          </p:cNvPr>
          <p:cNvSpPr txBox="1"/>
          <p:nvPr/>
        </p:nvSpPr>
        <p:spPr>
          <a:xfrm>
            <a:off x="2657061" y="2047245"/>
            <a:ext cx="149749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Data Preprocessing</a:t>
            </a:r>
          </a:p>
          <a:p>
            <a:r>
              <a:rPr lang="en-US" dirty="0"/>
              <a:t>Removing spatial characters,</a:t>
            </a:r>
          </a:p>
          <a:p>
            <a:r>
              <a:rPr lang="en-US" dirty="0"/>
              <a:t>symbols</a:t>
            </a:r>
          </a:p>
          <a:p>
            <a:r>
              <a:rPr lang="en-US" dirty="0"/>
              <a:t>standardization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B04092-A718-4DDE-BB2D-583CA6703E24}"/>
              </a:ext>
            </a:extLst>
          </p:cNvPr>
          <p:cNvCxnSpPr/>
          <p:nvPr/>
        </p:nvCxnSpPr>
        <p:spPr>
          <a:xfrm flipV="1">
            <a:off x="4161183" y="3127513"/>
            <a:ext cx="583096" cy="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5E352C-F466-4F7A-87DA-833AB2E08878}"/>
              </a:ext>
            </a:extLst>
          </p:cNvPr>
          <p:cNvSpPr txBox="1"/>
          <p:nvPr/>
        </p:nvSpPr>
        <p:spPr>
          <a:xfrm>
            <a:off x="4744279" y="2564833"/>
            <a:ext cx="14974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EDA, </a:t>
            </a:r>
            <a:r>
              <a:rPr lang="en-US" dirty="0"/>
              <a:t>Data Analysis</a:t>
            </a:r>
          </a:p>
          <a:p>
            <a:r>
              <a:rPr lang="en-US" b="1" dirty="0"/>
              <a:t>MVP VERSION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AEEA0-6F4B-4F05-B7A6-1AEDBF2CFCF8}"/>
              </a:ext>
            </a:extLst>
          </p:cNvPr>
          <p:cNvCxnSpPr/>
          <p:nvPr/>
        </p:nvCxnSpPr>
        <p:spPr>
          <a:xfrm flipV="1">
            <a:off x="6241774" y="3132409"/>
            <a:ext cx="583096" cy="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B16EDD-F718-41E0-ADAA-7B0961706329}"/>
              </a:ext>
            </a:extLst>
          </p:cNvPr>
          <p:cNvSpPr txBox="1"/>
          <p:nvPr/>
        </p:nvSpPr>
        <p:spPr>
          <a:xfrm>
            <a:off x="6798365" y="2527348"/>
            <a:ext cx="2057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Model selection: </a:t>
            </a:r>
            <a:r>
              <a:rPr lang="en-US" dirty="0"/>
              <a:t>Deep learning or Machine learning model selection(3-4 alternatives)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7147C-C2AA-46F9-B83D-D5F8C8B5D9DA}"/>
              </a:ext>
            </a:extLst>
          </p:cNvPr>
          <p:cNvSpPr txBox="1"/>
          <p:nvPr/>
        </p:nvSpPr>
        <p:spPr>
          <a:xfrm>
            <a:off x="9438861" y="2500481"/>
            <a:ext cx="269681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Model evaluation: </a:t>
            </a:r>
            <a:r>
              <a:rPr lang="en-US" dirty="0"/>
              <a:t>Comparing the accuracy and performance of the Deep learning and Machine Learning models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67459B-0918-4CF7-8960-76E9B05E697E}"/>
              </a:ext>
            </a:extLst>
          </p:cNvPr>
          <p:cNvCxnSpPr/>
          <p:nvPr/>
        </p:nvCxnSpPr>
        <p:spPr>
          <a:xfrm flipV="1">
            <a:off x="8852451" y="3090851"/>
            <a:ext cx="583096" cy="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C9ED40F-0920-498C-9CF6-429D8AF885C7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10479159" y="4004676"/>
            <a:ext cx="1447803" cy="1280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CBFA65-870A-41AE-A790-CD07F6BDF3D5}"/>
              </a:ext>
            </a:extLst>
          </p:cNvPr>
          <p:cNvSpPr txBox="1"/>
          <p:nvPr/>
        </p:nvSpPr>
        <p:spPr>
          <a:xfrm>
            <a:off x="8385314" y="4269975"/>
            <a:ext cx="20938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Model selection: </a:t>
            </a:r>
            <a:r>
              <a:rPr lang="en-US" dirty="0"/>
              <a:t>Deep learning or Machine learning model selection(3-4 alternatives)</a:t>
            </a:r>
          </a:p>
          <a:p>
            <a:r>
              <a:rPr lang="en-US" b="1" dirty="0"/>
              <a:t>MVP VERSION 2</a:t>
            </a:r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E11462-A994-4E48-98CC-948EAA35C9CD}"/>
              </a:ext>
            </a:extLst>
          </p:cNvPr>
          <p:cNvCxnSpPr>
            <a:cxnSpLocks/>
          </p:cNvCxnSpPr>
          <p:nvPr/>
        </p:nvCxnSpPr>
        <p:spPr>
          <a:xfrm flipH="1">
            <a:off x="7739269" y="5216067"/>
            <a:ext cx="58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F1B768-2CE7-49C7-9E57-7A5B26834F78}"/>
              </a:ext>
            </a:extLst>
          </p:cNvPr>
          <p:cNvSpPr txBox="1"/>
          <p:nvPr/>
        </p:nvSpPr>
        <p:spPr>
          <a:xfrm>
            <a:off x="6241774" y="4639307"/>
            <a:ext cx="14974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GUI:</a:t>
            </a:r>
          </a:p>
          <a:p>
            <a:r>
              <a:rPr lang="en-US" dirty="0"/>
              <a:t>Creating GUI for the ML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53CB7B-5E5D-43D1-9196-179D6FE4E69F}"/>
              </a:ext>
            </a:extLst>
          </p:cNvPr>
          <p:cNvCxnSpPr/>
          <p:nvPr/>
        </p:nvCxnSpPr>
        <p:spPr>
          <a:xfrm flipH="1">
            <a:off x="5622234" y="5216067"/>
            <a:ext cx="619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B290C8-14D8-4E3A-AEED-9B146E78F235}"/>
              </a:ext>
            </a:extLst>
          </p:cNvPr>
          <p:cNvSpPr txBox="1"/>
          <p:nvPr/>
        </p:nvSpPr>
        <p:spPr>
          <a:xfrm>
            <a:off x="3405809" y="4500807"/>
            <a:ext cx="225286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Cloud Deployment options:</a:t>
            </a:r>
          </a:p>
          <a:p>
            <a:pPr marL="342900" indent="-342900">
              <a:buAutoNum type="alphaLcParenR"/>
            </a:pPr>
            <a:r>
              <a:rPr lang="en-US" dirty="0"/>
              <a:t>Azure</a:t>
            </a:r>
          </a:p>
          <a:p>
            <a:pPr marL="342900" indent="-342900">
              <a:buAutoNum type="alphaLcParenR"/>
            </a:pPr>
            <a:r>
              <a:rPr lang="en-US" dirty="0"/>
              <a:t>AWS</a:t>
            </a:r>
          </a:p>
          <a:p>
            <a:r>
              <a:rPr lang="en-US" b="1" dirty="0"/>
              <a:t>MVP VERSION 3</a:t>
            </a:r>
          </a:p>
          <a:p>
            <a:pPr marL="342900" indent="-342900">
              <a:buAutoNum type="alphaLcParenR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CD518-0CAA-45B7-819D-E8C48D2E6A16}"/>
              </a:ext>
            </a:extLst>
          </p:cNvPr>
          <p:cNvSpPr txBox="1"/>
          <p:nvPr/>
        </p:nvSpPr>
        <p:spPr>
          <a:xfrm>
            <a:off x="1305339" y="4892901"/>
            <a:ext cx="14974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Project presentation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76BCD0-E350-4B53-B016-F52620C1F859}"/>
              </a:ext>
            </a:extLst>
          </p:cNvPr>
          <p:cNvCxnSpPr/>
          <p:nvPr/>
        </p:nvCxnSpPr>
        <p:spPr>
          <a:xfrm flipH="1">
            <a:off x="2786269" y="5235518"/>
            <a:ext cx="619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7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7A9A-4F0F-44B5-ADCD-10B39381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DIFFERENT USE-CASES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D857-46D6-426C-BC75-0109D6EB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USER USE CASES:</a:t>
            </a:r>
          </a:p>
          <a:p>
            <a:r>
              <a:rPr lang="en-US" sz="2000" dirty="0"/>
              <a:t>The users will interact with the application interface to check all the possible word or sentence out comes.</a:t>
            </a:r>
          </a:p>
          <a:p>
            <a:r>
              <a:rPr lang="en-US" sz="2000" dirty="0"/>
              <a:t>The users will try to create some meaningful full sentences using Text AI. 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dirty="0"/>
              <a:t>TESTING USE CASES: </a:t>
            </a:r>
          </a:p>
          <a:p>
            <a:r>
              <a:rPr lang="en-US" sz="2000" dirty="0"/>
              <a:t>The tester will check spellings for all the suggestions and will test whether the generated sentences are grammatically correct or not. </a:t>
            </a:r>
          </a:p>
          <a:p>
            <a:r>
              <a:rPr lang="en-US" sz="2000" dirty="0"/>
              <a:t>The tester will check the consistency of storing all the output in a separate data sheet for further analysis.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5644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EF42-44D6-46D4-ADD3-E10B58FE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GITHUB LINK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157E-C0D6-4C88-BB4D-166999B7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https://github.com/Shrita10/Text-AI.git</a:t>
            </a:r>
          </a:p>
        </p:txBody>
      </p:sp>
    </p:spTree>
    <p:extLst>
      <p:ext uri="{BB962C8B-B14F-4D97-AF65-F5344CB8AC3E}">
        <p14:creationId xmlns:p14="http://schemas.microsoft.com/office/powerpoint/2010/main" val="290797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EC8E-72B5-4D59-B0DF-DC303471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5617-35B3-45A0-99EB-3BB17425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https://machinelearningmastery.com/gentle-introduction-long-short-term-memory-networks-experts/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https://towardsdatascience.com/building-a-next-word-predictor-in-tensorflow-e7e681d4f03f#:~:text=Next%20Word%20Prediction%20or%20what,or%20emails%20without%20realizing%20it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https://towardsdatascience.com/exploring-the-next-word-predictor-5e22aeb85d8f</a:t>
            </a:r>
            <a:endParaRPr lang="en-US" dirty="0"/>
          </a:p>
          <a:p>
            <a:r>
              <a:rPr lang="en-US" dirty="0">
                <a:hlinkClick r:id="rId5"/>
              </a:rPr>
              <a:t>https://colah.github.io/posts/2015-08-Understanding-LSTMs/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4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Text-AI</vt:lpstr>
      <vt:lpstr>TEAM MEMBERS</vt:lpstr>
      <vt:lpstr>PROBLEM STATEMENT</vt:lpstr>
      <vt:lpstr>USER BENEFITS</vt:lpstr>
      <vt:lpstr>CORE TECHNOLOGY BEHIND  TEXT-AI</vt:lpstr>
      <vt:lpstr>PROJECT ARCHITECTURE </vt:lpstr>
      <vt:lpstr>DIFFERENT USE-CASES </vt:lpstr>
      <vt:lpstr>GITHUB LINK FOR THE PROJECT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P5 - Next word predictor</dc:title>
  <dc:creator>Shrita</dc:creator>
  <cp:lastModifiedBy>Heet balkrishna Soni</cp:lastModifiedBy>
  <cp:revision>13</cp:revision>
  <dcterms:created xsi:type="dcterms:W3CDTF">2021-01-31T00:22:08Z</dcterms:created>
  <dcterms:modified xsi:type="dcterms:W3CDTF">2021-02-01T13:28:33Z</dcterms:modified>
</cp:coreProperties>
</file>