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A0FE-95AC-4D11-A246-283E136DFE17}" type="datetimeFigureOut">
              <a:rPr lang="en-US" smtClean="0"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AF47-8ABD-40B9-84EE-CCAFA895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0AF47-8ABD-40B9-84EE-CCAFA895AD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YACC : Parser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 Compiler Design, 14CS73</a:t>
            </a:r>
          </a:p>
          <a:p>
            <a:endParaRPr lang="en-US" dirty="0"/>
          </a:p>
          <a:p>
            <a:r>
              <a:rPr lang="en-US" dirty="0" smtClean="0"/>
              <a:t>Dr. </a:t>
            </a:r>
            <a:r>
              <a:rPr lang="en-US" dirty="0" err="1" smtClean="0"/>
              <a:t>Saroja</a:t>
            </a:r>
            <a:r>
              <a:rPr lang="en-US" dirty="0" smtClean="0"/>
              <a:t> Devi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7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YACC, Yet Another Compiler </a:t>
            </a:r>
            <a:r>
              <a:rPr lang="en-US" dirty="0" err="1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YACC is a LALR parser generator (by </a:t>
            </a:r>
            <a:r>
              <a:rPr lang="en-US" dirty="0"/>
              <a:t>S. C. </a:t>
            </a:r>
            <a:r>
              <a:rPr lang="en-US" dirty="0" smtClean="0"/>
              <a:t>Johnson)</a:t>
            </a:r>
          </a:p>
          <a:p>
            <a:r>
              <a:rPr lang="en-US" dirty="0"/>
              <a:t>A translator can be constructed using </a:t>
            </a:r>
            <a:r>
              <a:rPr lang="en-US" b="1" dirty="0" err="1"/>
              <a:t>Yacc</a:t>
            </a:r>
            <a:r>
              <a:rPr lang="en-US" b="1" dirty="0"/>
              <a:t> </a:t>
            </a:r>
            <a:r>
              <a:rPr lang="en-US" dirty="0"/>
              <a:t>in the </a:t>
            </a:r>
            <a:r>
              <a:rPr lang="en-US" dirty="0" smtClean="0"/>
              <a:t>manner:</a:t>
            </a:r>
          </a:p>
          <a:p>
            <a:pPr lvl="1"/>
            <a:r>
              <a:rPr lang="en-US" sz="2700" dirty="0"/>
              <a:t>Prepare a file </a:t>
            </a:r>
            <a:r>
              <a:rPr lang="en-US" sz="2700" dirty="0" err="1"/>
              <a:t>translate.y</a:t>
            </a:r>
            <a:r>
              <a:rPr lang="en-US" sz="2700" dirty="0"/>
              <a:t> with YACC specification.</a:t>
            </a:r>
          </a:p>
          <a:p>
            <a:pPr lvl="1"/>
            <a:r>
              <a:rPr lang="en-US" sz="2700" dirty="0"/>
              <a:t>The command, </a:t>
            </a:r>
            <a:r>
              <a:rPr lang="en-US" sz="2700" dirty="0" err="1"/>
              <a:t>yacc</a:t>
            </a: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-US" sz="2700" dirty="0" err="1" smtClean="0"/>
              <a:t>translate.y</a:t>
            </a:r>
            <a:r>
              <a:rPr lang="en-US" sz="2700" dirty="0" smtClean="0"/>
              <a:t> </a:t>
            </a:r>
            <a:r>
              <a:rPr lang="en-US" sz="2700" dirty="0"/>
              <a:t>transforms it into a C program called </a:t>
            </a:r>
            <a:r>
              <a:rPr lang="en-US" sz="2700" dirty="0" err="1"/>
              <a:t>y.tab.c</a:t>
            </a:r>
            <a:endParaRPr lang="en-US" sz="2700" dirty="0"/>
          </a:p>
          <a:p>
            <a:pPr lvl="1"/>
            <a:r>
              <a:rPr lang="en-US" sz="2700" dirty="0"/>
              <a:t>The program </a:t>
            </a:r>
            <a:r>
              <a:rPr lang="en-US" sz="2700" dirty="0" err="1"/>
              <a:t>y.tab.c</a:t>
            </a:r>
            <a:r>
              <a:rPr lang="en-US" sz="2700" dirty="0"/>
              <a:t> is a representation of an LALR parser written in C, along with other C routines that the user may have prepared. </a:t>
            </a:r>
            <a:endParaRPr lang="en-US" sz="2700" dirty="0" smtClean="0"/>
          </a:p>
          <a:p>
            <a:pPr lvl="1"/>
            <a:r>
              <a:rPr lang="en-US" sz="2700" dirty="0" smtClean="0"/>
              <a:t>The </a:t>
            </a:r>
            <a:r>
              <a:rPr lang="en-US" sz="2700" dirty="0"/>
              <a:t>LALR parsing table is compacted </a:t>
            </a:r>
            <a:r>
              <a:rPr lang="en-US" sz="2700" dirty="0" smtClean="0"/>
              <a:t>next.</a:t>
            </a:r>
            <a:endParaRPr lang="en-US" sz="2700" dirty="0"/>
          </a:p>
          <a:p>
            <a:pPr lvl="1"/>
            <a:r>
              <a:rPr lang="en-US" dirty="0" smtClean="0"/>
              <a:t>By </a:t>
            </a:r>
            <a:r>
              <a:rPr lang="en-US" dirty="0"/>
              <a:t>compiling </a:t>
            </a:r>
            <a:r>
              <a:rPr lang="en-US" b="1" dirty="0" err="1"/>
              <a:t>y.tab.c</a:t>
            </a:r>
            <a:r>
              <a:rPr lang="en-US" b="1" dirty="0"/>
              <a:t> </a:t>
            </a:r>
            <a:r>
              <a:rPr lang="en-US" dirty="0"/>
              <a:t>along with the </a:t>
            </a:r>
            <a:r>
              <a:rPr lang="en-US" b="1" dirty="0" err="1"/>
              <a:t>ly</a:t>
            </a:r>
            <a:r>
              <a:rPr lang="en-US" b="1" dirty="0"/>
              <a:t> </a:t>
            </a:r>
            <a:r>
              <a:rPr lang="en-US" dirty="0"/>
              <a:t>library that </a:t>
            </a:r>
            <a:r>
              <a:rPr lang="en-US" dirty="0" smtClean="0"/>
              <a:t>contains the </a:t>
            </a:r>
            <a:r>
              <a:rPr lang="en-US" dirty="0"/>
              <a:t>LR parsing program using the command</a:t>
            </a:r>
          </a:p>
          <a:p>
            <a:pPr marL="457200" lvl="1" indent="0">
              <a:buNone/>
            </a:pPr>
            <a:r>
              <a:rPr lang="en-US" b="1" dirty="0" smtClean="0"/>
              <a:t>      cc </a:t>
            </a:r>
            <a:r>
              <a:rPr lang="en-US" b="1" dirty="0" err="1"/>
              <a:t>y.tab.c</a:t>
            </a:r>
            <a:r>
              <a:rPr lang="en-US" b="1" dirty="0"/>
              <a:t> </a:t>
            </a:r>
            <a:r>
              <a:rPr lang="en-US" b="1" dirty="0" smtClean="0"/>
              <a:t>–</a:t>
            </a:r>
            <a:r>
              <a:rPr lang="en-US" b="1" dirty="0" err="1" smtClean="0"/>
              <a:t>ly</a:t>
            </a:r>
            <a:endParaRPr lang="en-US" b="1" dirty="0"/>
          </a:p>
          <a:p>
            <a:r>
              <a:rPr lang="en-US" dirty="0" smtClean="0"/>
              <a:t>we </a:t>
            </a:r>
            <a:r>
              <a:rPr lang="en-US" dirty="0"/>
              <a:t>obtain the desired object program </a:t>
            </a:r>
            <a:r>
              <a:rPr lang="en-US" b="1" dirty="0" err="1" smtClean="0"/>
              <a:t>a</a:t>
            </a:r>
            <a:r>
              <a:rPr lang="en-US" dirty="0" err="1" smtClean="0"/>
              <a:t>.out</a:t>
            </a:r>
            <a:r>
              <a:rPr lang="en-US" dirty="0" smtClean="0"/>
              <a:t> </a:t>
            </a:r>
            <a:r>
              <a:rPr lang="en-US" dirty="0"/>
              <a:t>that performs the translation </a:t>
            </a:r>
            <a:r>
              <a:rPr lang="en-US" dirty="0" smtClean="0"/>
              <a:t>specified by </a:t>
            </a:r>
            <a:r>
              <a:rPr lang="en-US" dirty="0"/>
              <a:t>the original </a:t>
            </a:r>
            <a:r>
              <a:rPr lang="en-US" b="1" dirty="0" err="1"/>
              <a:t>Yacc</a:t>
            </a:r>
            <a:r>
              <a:rPr lang="en-US" b="1" dirty="0"/>
              <a:t> </a:t>
            </a:r>
            <a:r>
              <a:rPr lang="en-US" dirty="0" smtClean="0"/>
              <a:t>program.</a:t>
            </a:r>
          </a:p>
          <a:p>
            <a:r>
              <a:rPr lang="en-US" dirty="0" err="1" smtClean="0"/>
              <a:t>Yacc</a:t>
            </a:r>
            <a:r>
              <a:rPr lang="en-US" dirty="0" smtClean="0"/>
              <a:t> can manage ambiguity &amp; resolve  SR and RR conflicts and also can do error recovery with error productions.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6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an input output translator with 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YACC source program </a:t>
            </a:r>
            <a:r>
              <a:rPr lang="en-US" dirty="0" err="1" smtClean="0"/>
              <a:t>a.y</a:t>
            </a:r>
            <a:r>
              <a:rPr lang="en-US" dirty="0" smtClean="0"/>
              <a:t> has 3 parts:</a:t>
            </a:r>
          </a:p>
          <a:p>
            <a:pPr marL="0" indent="0">
              <a:buNone/>
            </a:pPr>
            <a:r>
              <a:rPr lang="en-US" dirty="0" smtClean="0"/>
              <a:t>Declarations</a:t>
            </a:r>
          </a:p>
          <a:p>
            <a:pPr marL="0" indent="0">
              <a:buNone/>
            </a:pPr>
            <a:r>
              <a:rPr lang="en-US" dirty="0" smtClean="0"/>
              <a:t>%%</a:t>
            </a:r>
          </a:p>
          <a:p>
            <a:pPr marL="0" indent="0">
              <a:buNone/>
            </a:pPr>
            <a:r>
              <a:rPr lang="en-US" dirty="0" smtClean="0"/>
              <a:t>Translation Rules</a:t>
            </a:r>
          </a:p>
          <a:p>
            <a:pPr marL="0" indent="0">
              <a:buNone/>
            </a:pPr>
            <a:r>
              <a:rPr lang="en-US" dirty="0" smtClean="0"/>
              <a:t>%%</a:t>
            </a:r>
          </a:p>
          <a:p>
            <a:pPr marL="0" indent="0">
              <a:buNone/>
            </a:pPr>
            <a:r>
              <a:rPr lang="en-US" dirty="0" smtClean="0"/>
              <a:t>Supporting C Routines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106" y="3048000"/>
            <a:ext cx="478589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653954"/>
            <a:ext cx="3200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a.out</a:t>
            </a:r>
            <a:r>
              <a:rPr lang="en-US" dirty="0" smtClean="0"/>
              <a:t> produces the translation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1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Desk calculator, </a:t>
            </a:r>
            <a:r>
              <a:rPr lang="en-US" dirty="0" err="1" smtClean="0"/>
              <a:t>Lex</a:t>
            </a:r>
            <a:r>
              <a:rPr lang="en-US" dirty="0" smtClean="0"/>
              <a:t>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0"/>
            <a:ext cx="64770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400" u="sng" dirty="0" smtClean="0"/>
              <a:t>File:  </a:t>
            </a:r>
            <a:r>
              <a:rPr lang="en-US" sz="4400" u="sng" dirty="0" err="1" smtClean="0"/>
              <a:t>newcalcLex.l</a:t>
            </a:r>
            <a:endParaRPr lang="en-US" sz="4400" u="sng" dirty="0" smtClean="0"/>
          </a:p>
          <a:p>
            <a:pPr marL="0" indent="0">
              <a:buNone/>
            </a:pPr>
            <a:r>
              <a:rPr lang="en-US" sz="4400" dirty="0"/>
              <a:t>%{ </a:t>
            </a:r>
          </a:p>
          <a:p>
            <a:pPr marL="0" indent="0">
              <a:buNone/>
            </a:pPr>
            <a:r>
              <a:rPr lang="en-US" sz="4400" dirty="0"/>
              <a:t>/* Definition section */</a:t>
            </a:r>
          </a:p>
          <a:p>
            <a:pPr marL="0" indent="0">
              <a:buNone/>
            </a:pPr>
            <a:r>
              <a:rPr lang="en-US" sz="4400" dirty="0"/>
              <a:t>#include&lt;</a:t>
            </a:r>
            <a:r>
              <a:rPr lang="en-US" sz="4400" dirty="0" err="1"/>
              <a:t>stdio.h</a:t>
            </a:r>
            <a:r>
              <a:rPr lang="en-US" sz="4400" dirty="0"/>
              <a:t>&gt; </a:t>
            </a:r>
          </a:p>
          <a:p>
            <a:pPr marL="0" indent="0">
              <a:buNone/>
            </a:pPr>
            <a:r>
              <a:rPr lang="en-US" sz="4400" dirty="0"/>
              <a:t>#include "</a:t>
            </a:r>
            <a:r>
              <a:rPr lang="en-US" sz="4400" dirty="0" err="1"/>
              <a:t>cY.tab.h</a:t>
            </a:r>
            <a:r>
              <a:rPr lang="en-US" sz="4400" dirty="0"/>
              <a:t>" </a:t>
            </a:r>
          </a:p>
          <a:p>
            <a:pPr marL="0" indent="0">
              <a:buNone/>
            </a:pPr>
            <a:r>
              <a:rPr lang="en-US" sz="4400" dirty="0"/>
              <a:t>extern </a:t>
            </a:r>
            <a:r>
              <a:rPr lang="en-US" sz="4400" dirty="0" err="1"/>
              <a:t>int</a:t>
            </a:r>
            <a:r>
              <a:rPr lang="en-US" sz="4400" dirty="0"/>
              <a:t> </a:t>
            </a:r>
            <a:r>
              <a:rPr lang="en-US" sz="4400" dirty="0" err="1"/>
              <a:t>yylval</a:t>
            </a:r>
            <a:r>
              <a:rPr lang="en-US" sz="4400" dirty="0"/>
              <a:t>; </a:t>
            </a:r>
          </a:p>
          <a:p>
            <a:pPr marL="0" indent="0">
              <a:buNone/>
            </a:pPr>
            <a:r>
              <a:rPr lang="en-US" sz="4400" dirty="0"/>
              <a:t>%}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/* Rule Section */</a:t>
            </a:r>
          </a:p>
          <a:p>
            <a:pPr marL="0" indent="0">
              <a:buNone/>
            </a:pPr>
            <a:r>
              <a:rPr lang="en-US" sz="4400" dirty="0"/>
              <a:t>%% </a:t>
            </a:r>
          </a:p>
          <a:p>
            <a:pPr marL="0" indent="0">
              <a:buNone/>
            </a:pPr>
            <a:r>
              <a:rPr lang="en-US" sz="4400" dirty="0"/>
              <a:t>[0-9]+ {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err="1" smtClean="0"/>
              <a:t>yylval</a:t>
            </a:r>
            <a:r>
              <a:rPr lang="en-US" sz="4400" dirty="0" smtClean="0"/>
              <a:t>=</a:t>
            </a:r>
            <a:r>
              <a:rPr lang="en-US" sz="4400" dirty="0" err="1" smtClean="0"/>
              <a:t>atoi</a:t>
            </a:r>
            <a:r>
              <a:rPr lang="en-US" sz="4400" dirty="0" smtClean="0"/>
              <a:t>(</a:t>
            </a:r>
            <a:r>
              <a:rPr lang="en-US" sz="4400" dirty="0" err="1" smtClean="0"/>
              <a:t>yytext</a:t>
            </a:r>
            <a:r>
              <a:rPr lang="en-US" sz="4400" dirty="0"/>
              <a:t>); </a:t>
            </a:r>
          </a:p>
          <a:p>
            <a:pPr marL="0" indent="0">
              <a:buNone/>
            </a:pPr>
            <a:r>
              <a:rPr lang="en-US" sz="4400" dirty="0"/>
              <a:t>	</a:t>
            </a:r>
            <a:r>
              <a:rPr lang="en-US" sz="4400" dirty="0" smtClean="0"/>
              <a:t>return </a:t>
            </a:r>
            <a:r>
              <a:rPr lang="en-US" sz="4400" dirty="0"/>
              <a:t>NUMBER;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</a:t>
            </a:r>
            <a:r>
              <a:rPr lang="en-US" sz="4400" dirty="0" smtClean="0"/>
              <a:t>           </a:t>
            </a:r>
            <a:r>
              <a:rPr lang="en-US" sz="4400" dirty="0" smtClean="0"/>
              <a:t>} 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[\t] ;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[\n] return 0;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. return </a:t>
            </a:r>
            <a:r>
              <a:rPr lang="en-US" sz="4400" dirty="0" err="1"/>
              <a:t>yytext</a:t>
            </a:r>
            <a:r>
              <a:rPr lang="en-US" sz="4400" dirty="0"/>
              <a:t>[0];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%%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 err="1"/>
              <a:t>int</a:t>
            </a:r>
            <a:r>
              <a:rPr lang="en-US" sz="4400" dirty="0"/>
              <a:t> </a:t>
            </a:r>
            <a:r>
              <a:rPr lang="en-US" sz="4400" dirty="0" err="1"/>
              <a:t>yywrap</a:t>
            </a:r>
            <a:r>
              <a:rPr lang="en-US" sz="4400" dirty="0"/>
              <a:t>() </a:t>
            </a:r>
          </a:p>
          <a:p>
            <a:pPr marL="0" indent="0">
              <a:buNone/>
            </a:pPr>
            <a:r>
              <a:rPr lang="en-US" sz="4400" dirty="0"/>
              <a:t>{ </a:t>
            </a:r>
          </a:p>
          <a:p>
            <a:pPr marL="0" indent="0">
              <a:buNone/>
            </a:pPr>
            <a:r>
              <a:rPr lang="en-US" sz="4400" dirty="0" smtClean="0"/>
              <a:t>   return </a:t>
            </a:r>
            <a:r>
              <a:rPr lang="en-US" sz="4400" dirty="0"/>
              <a:t>1; </a:t>
            </a:r>
          </a:p>
          <a:p>
            <a:pPr marL="0" indent="0">
              <a:buNone/>
            </a:pPr>
            <a:r>
              <a:rPr lang="en-US" sz="4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7349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 Desk Calculator, YACC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2590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%{ </a:t>
            </a:r>
          </a:p>
          <a:p>
            <a:pPr marL="0" indent="0">
              <a:buNone/>
            </a:pPr>
            <a:r>
              <a:rPr lang="en-US" sz="1400" dirty="0" smtClean="0"/>
              <a:t>#include&lt;</a:t>
            </a:r>
            <a:r>
              <a:rPr lang="en-US" sz="1400" dirty="0" err="1" smtClean="0"/>
              <a:t>stdio.h</a:t>
            </a:r>
            <a:r>
              <a:rPr lang="en-US" sz="1400" dirty="0" smtClean="0"/>
              <a:t>&gt; </a:t>
            </a:r>
          </a:p>
          <a:p>
            <a:pPr marL="0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flag=0; </a:t>
            </a:r>
          </a:p>
          <a:p>
            <a:pPr marL="0" indent="0">
              <a:buNone/>
            </a:pPr>
            <a:r>
              <a:rPr lang="en-US" sz="1400" dirty="0" smtClean="0"/>
              <a:t>%} </a:t>
            </a:r>
          </a:p>
          <a:p>
            <a:pPr marL="0" indent="0">
              <a:buNone/>
            </a:pPr>
            <a:r>
              <a:rPr lang="en-US" sz="1400" dirty="0" smtClean="0"/>
              <a:t>%token NUMBER </a:t>
            </a:r>
          </a:p>
          <a:p>
            <a:pPr marL="0" indent="0">
              <a:buNone/>
            </a:pPr>
            <a:r>
              <a:rPr lang="en-US" sz="1400" dirty="0" smtClean="0"/>
              <a:t>%left '+' '-'</a:t>
            </a:r>
          </a:p>
          <a:p>
            <a:pPr marL="0" indent="0">
              <a:buNone/>
            </a:pPr>
            <a:r>
              <a:rPr lang="en-US" sz="1400" dirty="0" smtClean="0"/>
              <a:t>%left '*' '/' '%'</a:t>
            </a:r>
          </a:p>
          <a:p>
            <a:pPr marL="0" indent="0">
              <a:buNone/>
            </a:pPr>
            <a:r>
              <a:rPr lang="en-US" sz="1400" dirty="0" smtClean="0"/>
              <a:t>%left '(' ')'</a:t>
            </a:r>
          </a:p>
          <a:p>
            <a:pPr marL="0" indent="0">
              <a:buNone/>
            </a:pPr>
            <a:r>
              <a:rPr lang="en-US" sz="1400" dirty="0" smtClean="0"/>
              <a:t>%% </a:t>
            </a:r>
          </a:p>
          <a:p>
            <a:pPr marL="0" indent="0">
              <a:buNone/>
            </a:pPr>
            <a:r>
              <a:rPr lang="en-US" sz="1400" dirty="0" err="1" smtClean="0"/>
              <a:t>ArithmeticExpression</a:t>
            </a:r>
            <a:r>
              <a:rPr lang="en-US" sz="1400" dirty="0" smtClean="0"/>
              <a:t>: E{ </a:t>
            </a:r>
          </a:p>
          <a:p>
            <a:pPr marL="0" indent="0">
              <a:buNone/>
            </a:pPr>
            <a:r>
              <a:rPr lang="en-US" sz="1400" b="1" dirty="0" smtClean="0"/>
              <a:t>     </a:t>
            </a:r>
            <a:r>
              <a:rPr lang="en-US" sz="1400" b="1" dirty="0" err="1" smtClean="0"/>
              <a:t>printf</a:t>
            </a:r>
            <a:r>
              <a:rPr lang="en-US" sz="1400" b="1" dirty="0" smtClean="0"/>
              <a:t>("\</a:t>
            </a:r>
            <a:r>
              <a:rPr lang="en-US" sz="1400" b="1" dirty="0" err="1" smtClean="0"/>
              <a:t>nResult</a:t>
            </a:r>
            <a:r>
              <a:rPr lang="en-US" sz="1400" b="1" dirty="0" smtClean="0"/>
              <a:t>=%d\n", $$); </a:t>
            </a:r>
          </a:p>
          <a:p>
            <a:pPr marL="0" indent="0">
              <a:buNone/>
            </a:pPr>
            <a:r>
              <a:rPr lang="en-US" sz="1400" dirty="0" smtClean="0"/>
              <a:t>     return 0;   }; </a:t>
            </a:r>
          </a:p>
          <a:p>
            <a:pPr marL="0" indent="0">
              <a:buNone/>
            </a:pPr>
            <a:r>
              <a:rPr lang="en-US" sz="1400" dirty="0" smtClean="0"/>
              <a:t>E:E'+'E {$$=$1+$3;} </a:t>
            </a:r>
          </a:p>
          <a:p>
            <a:pPr marL="0" indent="0">
              <a:buNone/>
            </a:pPr>
            <a:r>
              <a:rPr lang="en-US" sz="1400" dirty="0" smtClean="0"/>
              <a:t>|E'-'E {$$=$1-$3;} </a:t>
            </a:r>
          </a:p>
          <a:p>
            <a:pPr marL="0" indent="0">
              <a:buNone/>
            </a:pPr>
            <a:r>
              <a:rPr lang="en-US" sz="1400" dirty="0" smtClean="0"/>
              <a:t>|E'*'E {$$=$1*$3;} </a:t>
            </a:r>
          </a:p>
          <a:p>
            <a:pPr marL="0" indent="0">
              <a:buNone/>
            </a:pPr>
            <a:r>
              <a:rPr lang="en-US" sz="1400" dirty="0" smtClean="0"/>
              <a:t>|E'/'E {$$=$1/$3;} </a:t>
            </a:r>
          </a:p>
          <a:p>
            <a:pPr marL="0" indent="0">
              <a:buNone/>
            </a:pPr>
            <a:r>
              <a:rPr lang="en-US" sz="1400" dirty="0" smtClean="0"/>
              <a:t>|E'%'E {$$=$1%$3;} </a:t>
            </a:r>
          </a:p>
          <a:p>
            <a:pPr marL="0" indent="0">
              <a:buNone/>
            </a:pPr>
            <a:r>
              <a:rPr lang="en-US" sz="1400" dirty="0" smtClean="0"/>
              <a:t>|'('E')' {$$=$2;} </a:t>
            </a:r>
          </a:p>
          <a:p>
            <a:pPr marL="0" indent="0">
              <a:buNone/>
            </a:pPr>
            <a:r>
              <a:rPr lang="en-US" sz="1400" dirty="0" smtClean="0"/>
              <a:t>| NUMBER {$$=$1;} ; </a:t>
            </a:r>
          </a:p>
          <a:p>
            <a:pPr marL="0" indent="0">
              <a:buNone/>
            </a:pPr>
            <a:r>
              <a:rPr lang="en-US" sz="1400" dirty="0" smtClean="0"/>
              <a:t>%% 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477000" y="1295400"/>
            <a:ext cx="2514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How to work on this?</a:t>
            </a:r>
          </a:p>
          <a:p>
            <a:r>
              <a:rPr lang="en-US" u="sng" dirty="0" smtClean="0"/>
              <a:t>YACC FILE NAME: </a:t>
            </a:r>
            <a:r>
              <a:rPr lang="en-US" dirty="0" err="1"/>
              <a:t>newcalcYac.y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flex </a:t>
            </a:r>
            <a:r>
              <a:rPr lang="en-US" dirty="0" err="1"/>
              <a:t>newcalcLex.l</a:t>
            </a:r>
            <a:endParaRPr lang="en-US" dirty="0"/>
          </a:p>
          <a:p>
            <a:r>
              <a:rPr lang="en-US" dirty="0"/>
              <a:t>bison -d </a:t>
            </a:r>
            <a:r>
              <a:rPr lang="en-US" dirty="0" err="1"/>
              <a:t>newcalcYac.y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lex.yy.c</a:t>
            </a:r>
            <a:r>
              <a:rPr lang="en-US" dirty="0"/>
              <a:t> </a:t>
            </a:r>
            <a:r>
              <a:rPr lang="en-US" dirty="0" err="1"/>
              <a:t>newcalcYac.tab.c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We may </a:t>
            </a:r>
            <a:r>
              <a:rPr lang="en-US" dirty="0"/>
              <a:t>need to #include </a:t>
            </a:r>
            <a:r>
              <a:rPr lang="en-US" dirty="0" err="1" smtClean="0"/>
              <a:t>newcalcYac.tab.h</a:t>
            </a:r>
            <a:r>
              <a:rPr lang="en-US" dirty="0" smtClean="0"/>
              <a:t> and recompile  </a:t>
            </a:r>
            <a:r>
              <a:rPr lang="en-US" dirty="0"/>
              <a:t>in the above </a:t>
            </a:r>
            <a:r>
              <a:rPr lang="en-US" dirty="0" smtClean="0"/>
              <a:t>files.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931340"/>
            <a:ext cx="3429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(contd..)</a:t>
            </a:r>
          </a:p>
          <a:p>
            <a:r>
              <a:rPr lang="en-US" sz="1600" dirty="0" smtClean="0"/>
              <a:t>void </a:t>
            </a:r>
            <a:r>
              <a:rPr lang="en-US" sz="1600" dirty="0"/>
              <a:t>main()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("\n Enter Any Arithmetic Expression which  can have operations Addition,  Subtraction, Multiplication, </a:t>
            </a:r>
            <a:r>
              <a:rPr lang="en-US" sz="1600" dirty="0" err="1"/>
              <a:t>Divison</a:t>
            </a:r>
            <a:r>
              <a:rPr lang="en-US" sz="1600" dirty="0"/>
              <a:t>,  Modulus and Round brackets: \n"); </a:t>
            </a:r>
          </a:p>
          <a:p>
            <a:endParaRPr lang="en-US" sz="1600" dirty="0"/>
          </a:p>
          <a:p>
            <a:r>
              <a:rPr lang="en-US" sz="1600" dirty="0" err="1"/>
              <a:t>yyparse</a:t>
            </a:r>
            <a:r>
              <a:rPr lang="en-US" sz="1600" dirty="0"/>
              <a:t>(); </a:t>
            </a:r>
          </a:p>
          <a:p>
            <a:r>
              <a:rPr lang="en-US" sz="1600" dirty="0"/>
              <a:t>if (flag==0) 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nEntered</a:t>
            </a:r>
            <a:r>
              <a:rPr lang="en-US" sz="1600" dirty="0"/>
              <a:t> arithmetic expression is Valid \n\n"); </a:t>
            </a:r>
          </a:p>
          <a:p>
            <a:r>
              <a:rPr lang="en-US" sz="1600" dirty="0"/>
              <a:t>} 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yyerror</a:t>
            </a:r>
            <a:r>
              <a:rPr lang="en-US" sz="1600" dirty="0"/>
              <a:t>() 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 err="1"/>
              <a:t>printf</a:t>
            </a:r>
            <a:r>
              <a:rPr lang="en-US" sz="1600" dirty="0"/>
              <a:t>("\n Entered arithmetic expression is Invalid \n\n"); </a:t>
            </a:r>
          </a:p>
          <a:p>
            <a:r>
              <a:rPr lang="en-US" sz="1600" dirty="0"/>
              <a:t>flag=1; </a:t>
            </a:r>
          </a:p>
          <a:p>
            <a:r>
              <a:rPr lang="en-US" sz="16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436</Words>
  <Application>Microsoft Office PowerPoint</Application>
  <PresentationFormat>On-screen Show (4:3)</PresentationFormat>
  <Paragraphs>96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YACC : Parser generator</vt:lpstr>
      <vt:lpstr>YACC, Yet Another Compiler Compiler</vt:lpstr>
      <vt:lpstr>Creating an input output translator with YACC</vt:lpstr>
      <vt:lpstr>Example Desk calculator, Lex part</vt:lpstr>
      <vt:lpstr>Example Desk Calculator, YACC part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YACC : Parser generator</dc:title>
  <dc:creator>Dr. Sarojadevi</dc:creator>
  <cp:lastModifiedBy>Dr. Sarojadevi</cp:lastModifiedBy>
  <cp:revision>48</cp:revision>
  <dcterms:created xsi:type="dcterms:W3CDTF">2006-08-16T00:00:00Z</dcterms:created>
  <dcterms:modified xsi:type="dcterms:W3CDTF">2019-08-22T08:28:52Z</dcterms:modified>
</cp:coreProperties>
</file>