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4" autoAdjust="0"/>
    <p:restoredTop sz="94679"/>
  </p:normalViewPr>
  <p:slideViewPr>
    <p:cSldViewPr snapToGrid="0">
      <p:cViewPr varScale="1">
        <p:scale>
          <a:sx n="157" d="100"/>
          <a:sy n="15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A9F4A-1A3E-75C5-4542-96B1508D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44515"/>
              </p:ext>
            </p:extLst>
          </p:nvPr>
        </p:nvGraphicFramePr>
        <p:xfrm>
          <a:off x="1866900" y="1536231"/>
          <a:ext cx="8458200" cy="395605"/>
        </p:xfrm>
        <a:graphic>
          <a:graphicData uri="http://schemas.openxmlformats.org/drawingml/2006/table">
            <a:tbl>
              <a:tblPr/>
              <a:tblGrid>
                <a:gridCol w="1056482">
                  <a:extLst>
                    <a:ext uri="{9D8B030D-6E8A-4147-A177-3AD203B41FA5}">
                      <a16:colId xmlns:a16="http://schemas.microsoft.com/office/drawing/2014/main" val="2210114455"/>
                    </a:ext>
                  </a:extLst>
                </a:gridCol>
                <a:gridCol w="1066000">
                  <a:extLst>
                    <a:ext uri="{9D8B030D-6E8A-4147-A177-3AD203B41FA5}">
                      <a16:colId xmlns:a16="http://schemas.microsoft.com/office/drawing/2014/main" val="1921588199"/>
                    </a:ext>
                  </a:extLst>
                </a:gridCol>
                <a:gridCol w="989857">
                  <a:extLst>
                    <a:ext uri="{9D8B030D-6E8A-4147-A177-3AD203B41FA5}">
                      <a16:colId xmlns:a16="http://schemas.microsoft.com/office/drawing/2014/main" val="3047924785"/>
                    </a:ext>
                  </a:extLst>
                </a:gridCol>
                <a:gridCol w="904196">
                  <a:extLst>
                    <a:ext uri="{9D8B030D-6E8A-4147-A177-3AD203B41FA5}">
                      <a16:colId xmlns:a16="http://schemas.microsoft.com/office/drawing/2014/main" val="3904152789"/>
                    </a:ext>
                  </a:extLst>
                </a:gridCol>
                <a:gridCol w="1218285">
                  <a:extLst>
                    <a:ext uri="{9D8B030D-6E8A-4147-A177-3AD203B41FA5}">
                      <a16:colId xmlns:a16="http://schemas.microsoft.com/office/drawing/2014/main" val="3153094810"/>
                    </a:ext>
                  </a:extLst>
                </a:gridCol>
                <a:gridCol w="926405">
                  <a:extLst>
                    <a:ext uri="{9D8B030D-6E8A-4147-A177-3AD203B41FA5}">
                      <a16:colId xmlns:a16="http://schemas.microsoft.com/office/drawing/2014/main" val="3234063772"/>
                    </a:ext>
                  </a:extLst>
                </a:gridCol>
                <a:gridCol w="1218285">
                  <a:extLst>
                    <a:ext uri="{9D8B030D-6E8A-4147-A177-3AD203B41FA5}">
                      <a16:colId xmlns:a16="http://schemas.microsoft.com/office/drawing/2014/main" val="2723291760"/>
                    </a:ext>
                  </a:extLst>
                </a:gridCol>
                <a:gridCol w="1078690">
                  <a:extLst>
                    <a:ext uri="{9D8B030D-6E8A-4147-A177-3AD203B41FA5}">
                      <a16:colId xmlns:a16="http://schemas.microsoft.com/office/drawing/2014/main" val="3044155012"/>
                    </a:ext>
                  </a:extLst>
                </a:gridCol>
              </a:tblGrid>
              <a:tr h="169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7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0.957044159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0.931342344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0.942403852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04710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380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6" y="2093042"/>
            <a:ext cx="3496434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6" y="4362871"/>
            <a:ext cx="3496434" cy="23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6847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07023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838200" y="1631673"/>
            <a:ext cx="10382250" cy="395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layers: 2, 4 – 4 to increase the complexity to get low bias and 2 for faster runtime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layer: 4, 6 -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 for hidden layers: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 or zero-centered, tanh causes exploding gradients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 for hidden layers: 50%, 100% (no dropout) – 50% to decrease complexity and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make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1728"/>
              </p:ext>
            </p:extLst>
          </p:nvPr>
        </p:nvGraphicFramePr>
        <p:xfrm>
          <a:off x="1947708" y="497565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7708" y="497565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325238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533535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9085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0.008004121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495347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38619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0.01289237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0.00800412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6988"/>
              </p:ext>
            </p:extLst>
          </p:nvPr>
        </p:nvGraphicFramePr>
        <p:xfrm>
          <a:off x="873014" y="3924289"/>
          <a:ext cx="10515601" cy="264160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50409"/>
              </p:ext>
            </p:extLst>
          </p:nvPr>
        </p:nvGraphicFramePr>
        <p:xfrm>
          <a:off x="838200" y="1462277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06834"/>
              </p:ext>
            </p:extLst>
          </p:nvPr>
        </p:nvGraphicFramePr>
        <p:xfrm>
          <a:off x="646014" y="4741932"/>
          <a:ext cx="10899971" cy="1189528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4726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3316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99017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654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1" y="1480868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28640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861296" y="1490283"/>
            <a:ext cx="4819987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trees: 50, 100, and 300 : We chose 50 to decrease the complexity and hence the variance, moreover,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make us train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5955738" y="1433438"/>
            <a:ext cx="567251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9152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141994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64418</TotalTime>
  <Words>2327</Words>
  <Application>Microsoft Macintosh PowerPoint</Application>
  <PresentationFormat>Widescreen</PresentationFormat>
  <Paragraphs>629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Chalkboard</vt:lpstr>
      <vt:lpstr>Consolas</vt:lpstr>
      <vt:lpstr>Office Theme</vt:lpstr>
      <vt:lpstr>Microsoft Excel Worksheet</vt:lpstr>
      <vt:lpstr>Microsoft Word 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1164</cp:revision>
  <dcterms:created xsi:type="dcterms:W3CDTF">2022-12-19T21:05:36Z</dcterms:created>
  <dcterms:modified xsi:type="dcterms:W3CDTF">2023-04-05T22:08:15Z</dcterms:modified>
</cp:coreProperties>
</file>