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24558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2" y="2117410"/>
            <a:ext cx="4092378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6" y="4362871"/>
            <a:ext cx="4035734" cy="23322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940AE2-5A04-0BC3-A2EB-E5AB4ABE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4969"/>
              </p:ext>
            </p:extLst>
          </p:nvPr>
        </p:nvGraphicFramePr>
        <p:xfrm>
          <a:off x="1630555" y="1557499"/>
          <a:ext cx="8839201" cy="406400"/>
        </p:xfrm>
        <a:graphic>
          <a:graphicData uri="http://schemas.openxmlformats.org/drawingml/2006/table">
            <a:tbl>
              <a:tblPr/>
              <a:tblGrid>
                <a:gridCol w="1056137">
                  <a:extLst>
                    <a:ext uri="{9D8B030D-6E8A-4147-A177-3AD203B41FA5}">
                      <a16:colId xmlns:a16="http://schemas.microsoft.com/office/drawing/2014/main" val="1863532973"/>
                    </a:ext>
                  </a:extLst>
                </a:gridCol>
                <a:gridCol w="1246432">
                  <a:extLst>
                    <a:ext uri="{9D8B030D-6E8A-4147-A177-3AD203B41FA5}">
                      <a16:colId xmlns:a16="http://schemas.microsoft.com/office/drawing/2014/main" val="2239407877"/>
                    </a:ext>
                  </a:extLst>
                </a:gridCol>
                <a:gridCol w="1170314">
                  <a:extLst>
                    <a:ext uri="{9D8B030D-6E8A-4147-A177-3AD203B41FA5}">
                      <a16:colId xmlns:a16="http://schemas.microsoft.com/office/drawing/2014/main" val="65662274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1780957370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1358414322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3382774182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2704942538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831956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6847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07023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952500" y="1444274"/>
            <a:ext cx="1038225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in the grid search: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2, 4 – 4 to increase the complexity to get low bias and 2 for faster runtime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4, 6 – 2 for simple neural network and 6 for complex neural network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saturated/zero-centered, tanh causes exploding gradients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(no dropout) – 50% to decrease complexity and avoid overfitting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made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(next slide)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63538"/>
              </p:ext>
            </p:extLst>
          </p:nvPr>
        </p:nvGraphicFramePr>
        <p:xfrm>
          <a:off x="1615935" y="552901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935" y="552901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153315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43419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712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579638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4669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4"/>
              </p:ext>
            </p:extLst>
          </p:nvPr>
        </p:nvGraphicFramePr>
        <p:xfrm>
          <a:off x="873014" y="3924289"/>
          <a:ext cx="10515601" cy="280924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88855"/>
              </p:ext>
            </p:extLst>
          </p:nvPr>
        </p:nvGraphicFramePr>
        <p:xfrm>
          <a:off x="885824" y="1465476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240,891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69926"/>
              </p:ext>
            </p:extLst>
          </p:nvPr>
        </p:nvGraphicFramePr>
        <p:xfrm>
          <a:off x="646014" y="4741932"/>
          <a:ext cx="10899971" cy="1189528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12510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85233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99017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654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1" y="1480868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71927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952500" y="1569052"/>
            <a:ext cx="5270275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50, 100, and 300 : 50 to decrease the complexity and the variance, then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yields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6533813" y="1426495"/>
            <a:ext cx="481998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81590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26165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65071</TotalTime>
  <Words>2332</Words>
  <Application>Microsoft Macintosh PowerPoint</Application>
  <PresentationFormat>Widescreen</PresentationFormat>
  <Paragraphs>631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Microsoft Excel Worksheet</vt:lpstr>
      <vt:lpstr>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1170</cp:revision>
  <dcterms:created xsi:type="dcterms:W3CDTF">2022-12-19T21:05:36Z</dcterms:created>
  <dcterms:modified xsi:type="dcterms:W3CDTF">2023-04-06T09:03:32Z</dcterms:modified>
</cp:coreProperties>
</file>