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3840">
          <p15:clr>
            <a:srgbClr val="A4A3A4"/>
          </p15:clr>
        </p15:guide>
        <p15:guide id="3" pos="3840">
          <p15:clr>
            <a:srgbClr val="A4A3A4"/>
          </p15:clr>
        </p15:guide>
        <p15:guide id="4" pos="384">
          <p15:clr>
            <a:srgbClr val="A4A3A4"/>
          </p15:clr>
        </p15:guide>
        <p15:guide id="5" pos="7296">
          <p15:clr>
            <a:srgbClr val="A4A3A4"/>
          </p15:clr>
        </p15:guide>
        <p15:guide id="6"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7nAoBRM7m9AfJshsm4VVSDN7q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62"/>
  </p:normalViewPr>
  <p:slideViewPr>
    <p:cSldViewPr snapToGrid="0">
      <p:cViewPr varScale="1">
        <p:scale>
          <a:sx n="156" d="100"/>
          <a:sy n="156" d="100"/>
        </p:scale>
        <p:origin x="184" y="504"/>
      </p:cViewPr>
      <p:guideLst>
        <p:guide orient="horz" pos="2160"/>
        <p:guide orient="horz" pos="3840"/>
        <p:guide pos="3840"/>
        <p:guide pos="384"/>
        <p:guide pos="7296"/>
        <p:guide orient="horz" pos="9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hyperlink" Target="https://hpe.kadanza.com/kadanza/photography/ppt-title-images/#/overview"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with Name">
  <p:cSld name="Title Slide with Name">
    <p:spTree>
      <p:nvGrpSpPr>
        <p:cNvPr id="1" name="Shape 10"/>
        <p:cNvGrpSpPr/>
        <p:nvPr/>
      </p:nvGrpSpPr>
      <p:grpSpPr>
        <a:xfrm>
          <a:off x="0" y="0"/>
          <a:ext cx="0" cy="0"/>
          <a:chOff x="0" y="0"/>
          <a:chExt cx="0" cy="0"/>
        </a:xfrm>
      </p:grpSpPr>
      <p:grpSp>
        <p:nvGrpSpPr>
          <p:cNvPr id="11" name="Google Shape;11;p15"/>
          <p:cNvGrpSpPr/>
          <p:nvPr/>
        </p:nvGrpSpPr>
        <p:grpSpPr>
          <a:xfrm>
            <a:off x="393523" y="381956"/>
            <a:ext cx="2218745" cy="893759"/>
            <a:chOff x="3578225" y="1146175"/>
            <a:chExt cx="5038725" cy="2111375"/>
          </a:xfrm>
        </p:grpSpPr>
        <p:sp>
          <p:nvSpPr>
            <p:cNvPr id="12" name="Google Shape;12;p15"/>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5"/>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4" name="Google Shape;14;p15"/>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5"/>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rgbClr val="000000"/>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16" name="Google Shape;16;p15"/>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rgbClr val="000000"/>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7" name="Google Shape;17;p15"/>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Frame Divider">
  <p:cSld name="Green Frame Divider">
    <p:spTree>
      <p:nvGrpSpPr>
        <p:cNvPr id="1" name="Shape 78"/>
        <p:cNvGrpSpPr/>
        <p:nvPr/>
      </p:nvGrpSpPr>
      <p:grpSpPr>
        <a:xfrm>
          <a:off x="0" y="0"/>
          <a:ext cx="0" cy="0"/>
          <a:chOff x="0" y="0"/>
          <a:chExt cx="0" cy="0"/>
        </a:xfrm>
      </p:grpSpPr>
      <p:pic>
        <p:nvPicPr>
          <p:cNvPr id="79" name="Google Shape;79;p24"/>
          <p:cNvPicPr preferRelativeResize="0"/>
          <p:nvPr/>
        </p:nvPicPr>
        <p:blipFill rotWithShape="1">
          <a:blip r:embed="rId2">
            <a:alphaModFix/>
          </a:blip>
          <a:srcRect/>
          <a:stretch/>
        </p:blipFill>
        <p:spPr>
          <a:xfrm>
            <a:off x="379648" y="6246014"/>
            <a:ext cx="954000" cy="274320"/>
          </a:xfrm>
          <a:prstGeom prst="rect">
            <a:avLst/>
          </a:prstGeom>
          <a:noFill/>
          <a:ln>
            <a:noFill/>
          </a:ln>
        </p:spPr>
      </p:pic>
      <p:sp>
        <p:nvSpPr>
          <p:cNvPr id="80" name="Google Shape;80;p24"/>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4"/>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82" name="Google Shape;82;p24"/>
          <p:cNvSpPr/>
          <p:nvPr/>
        </p:nvSpPr>
        <p:spPr>
          <a:xfrm>
            <a:off x="377894" y="2716146"/>
            <a:ext cx="8522208"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83" name="Google Shape;83;p2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urple Frame Divider">
  <p:cSld name="Purple Frame Divider">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88" name="Google Shape;88;p25"/>
          <p:cNvSpPr/>
          <p:nvPr/>
        </p:nvSpPr>
        <p:spPr>
          <a:xfrm>
            <a:off x="377894" y="2716146"/>
            <a:ext cx="8522208" cy="5486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89" name="Google Shape;89;p2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90" name="Google Shape;90;p2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late Turquoise Frame Divider">
  <p:cSld name="Slate Turquoise Frame Divider">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95" name="Google Shape;95;p26"/>
          <p:cNvSpPr/>
          <p:nvPr/>
        </p:nvSpPr>
        <p:spPr>
          <a:xfrm>
            <a:off x="377894" y="2716146"/>
            <a:ext cx="8522208" cy="54864"/>
          </a:xfrm>
          <a:prstGeom prst="rect">
            <a:avLst/>
          </a:prstGeom>
          <a:solidFill>
            <a:srgbClr val="32DA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96" name="Google Shape;96;p2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97" name="Google Shape;97;p2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late Orange Frame Divider">
  <p:cSld name="Slate Orange Frame Divider">
    <p:spTree>
      <p:nvGrpSpPr>
        <p:cNvPr id="1" name="Shape 99"/>
        <p:cNvGrpSpPr/>
        <p:nvPr/>
      </p:nvGrpSpPr>
      <p:grpSpPr>
        <a:xfrm>
          <a:off x="0" y="0"/>
          <a:ext cx="0" cy="0"/>
          <a:chOff x="0" y="0"/>
          <a:chExt cx="0" cy="0"/>
        </a:xfrm>
      </p:grpSpPr>
      <p:sp>
        <p:nvSpPr>
          <p:cNvPr id="100" name="Google Shape;100;p27"/>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7"/>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102" name="Google Shape;102;p27"/>
          <p:cNvSpPr/>
          <p:nvPr/>
        </p:nvSpPr>
        <p:spPr>
          <a:xfrm>
            <a:off x="377894" y="2716146"/>
            <a:ext cx="8522208" cy="54864"/>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103" name="Google Shape;103;p2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04" name="Google Shape;104;p2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106"/>
        <p:cNvGrpSpPr/>
        <p:nvPr/>
      </p:nvGrpSpPr>
      <p:grpSpPr>
        <a:xfrm>
          <a:off x="0" y="0"/>
          <a:ext cx="0" cy="0"/>
          <a:chOff x="0" y="0"/>
          <a:chExt cx="0" cy="0"/>
        </a:xfrm>
      </p:grpSpPr>
      <p:sp>
        <p:nvSpPr>
          <p:cNvPr id="107" name="Google Shape;107;p28"/>
          <p:cNvSpPr txBox="1">
            <a:spLocks noGrp="1"/>
          </p:cNvSpPr>
          <p:nvPr>
            <p:ph type="title"/>
          </p:nvPr>
        </p:nvSpPr>
        <p:spPr>
          <a:xfrm>
            <a:off x="379648" y="3262296"/>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4400"/>
              <a:buFont typeface="Arial"/>
              <a:buNone/>
              <a:defRPr sz="44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8"/>
          <p:cNvSpPr txBox="1">
            <a:spLocks noGrp="1"/>
          </p:cNvSpPr>
          <p:nvPr>
            <p:ph type="body" idx="1"/>
          </p:nvPr>
        </p:nvSpPr>
        <p:spPr>
          <a:xfrm>
            <a:off x="608247" y="3989508"/>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pic>
        <p:nvPicPr>
          <p:cNvPr id="109" name="Google Shape;109;p2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10" name="Google Shape;110;p2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late Quote">
  <p:cSld name="Slate Quote">
    <p:spTree>
      <p:nvGrpSpPr>
        <p:cNvPr id="1" name="Shape 112"/>
        <p:cNvGrpSpPr/>
        <p:nvPr/>
      </p:nvGrpSpPr>
      <p:grpSpPr>
        <a:xfrm>
          <a:off x="0" y="0"/>
          <a:ext cx="0" cy="0"/>
          <a:chOff x="0" y="0"/>
          <a:chExt cx="0" cy="0"/>
        </a:xfrm>
      </p:grpSpPr>
      <p:sp>
        <p:nvSpPr>
          <p:cNvPr id="113" name="Google Shape;113;p29"/>
          <p:cNvSpPr txBox="1">
            <a:spLocks noGrp="1"/>
          </p:cNvSpPr>
          <p:nvPr>
            <p:ph type="title"/>
          </p:nvPr>
        </p:nvSpPr>
        <p:spPr>
          <a:xfrm>
            <a:off x="379648" y="3262296"/>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4400"/>
              <a:buFont typeface="Arial"/>
              <a:buNone/>
              <a:defRPr sz="44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9"/>
          <p:cNvSpPr txBox="1">
            <a:spLocks noGrp="1"/>
          </p:cNvSpPr>
          <p:nvPr>
            <p:ph type="body" idx="1"/>
          </p:nvPr>
        </p:nvSpPr>
        <p:spPr>
          <a:xfrm>
            <a:off x="608247" y="3989508"/>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pic>
        <p:nvPicPr>
          <p:cNvPr id="115" name="Google Shape;115;p2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16" name="Google Shape;116;p2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118"/>
        <p:cNvGrpSpPr/>
        <p:nvPr/>
      </p:nvGrpSpPr>
      <p:grpSpPr>
        <a:xfrm>
          <a:off x="0" y="0"/>
          <a:ext cx="0" cy="0"/>
          <a:chOff x="0" y="0"/>
          <a:chExt cx="0" cy="0"/>
        </a:xfrm>
      </p:grpSpPr>
      <p:sp>
        <p:nvSpPr>
          <p:cNvPr id="119" name="Google Shape;119;p30"/>
          <p:cNvSpPr txBox="1">
            <a:spLocks noGrp="1"/>
          </p:cNvSpPr>
          <p:nvPr>
            <p:ph type="body" idx="1"/>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20" name="Google Shape;120;p30"/>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30"/>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22" name="Google Shape;122;p30"/>
          <p:cNvSpPr txBox="1">
            <a:spLocks noGrp="1"/>
          </p:cNvSpPr>
          <p:nvPr>
            <p:ph type="body" idx="2"/>
          </p:nvPr>
        </p:nvSpPr>
        <p:spPr>
          <a:xfrm>
            <a:off x="389696" y="1363331"/>
            <a:ext cx="11430000" cy="4732669"/>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123" name="Google Shape;123;p30"/>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24" name="Google Shape;124;p3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ubtitle, Heading and Content">
  <p:cSld name="Title, Subtitle, Heading and Content">
    <p:spTree>
      <p:nvGrpSpPr>
        <p:cNvPr id="1" name="Shape 126"/>
        <p:cNvGrpSpPr/>
        <p:nvPr/>
      </p:nvGrpSpPr>
      <p:grpSpPr>
        <a:xfrm>
          <a:off x="0" y="0"/>
          <a:ext cx="0" cy="0"/>
          <a:chOff x="0" y="0"/>
          <a:chExt cx="0" cy="0"/>
        </a:xfrm>
      </p:grpSpPr>
      <p:sp>
        <p:nvSpPr>
          <p:cNvPr id="127" name="Google Shape;127;p31"/>
          <p:cNvSpPr txBox="1">
            <a:spLocks noGrp="1"/>
          </p:cNvSpPr>
          <p:nvPr>
            <p:ph type="body" idx="1"/>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28" name="Google Shape;128;p31"/>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31"/>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30" name="Google Shape;130;p31"/>
          <p:cNvSpPr txBox="1">
            <a:spLocks noGrp="1"/>
          </p:cNvSpPr>
          <p:nvPr>
            <p:ph type="body" idx="2"/>
          </p:nvPr>
        </p:nvSpPr>
        <p:spPr>
          <a:xfrm>
            <a:off x="389696" y="1752066"/>
            <a:ext cx="11430000" cy="4343934"/>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31" name="Google Shape;131;p31"/>
          <p:cNvSpPr txBox="1">
            <a:spLocks noGrp="1"/>
          </p:cNvSpPr>
          <p:nvPr>
            <p:ph type="body" idx="3"/>
          </p:nvPr>
        </p:nvSpPr>
        <p:spPr>
          <a:xfrm>
            <a:off x="389696" y="1369346"/>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32" name="Google Shape;132;p3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33" name="Google Shape;133;p3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32"/>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138" name="Google Shape;138;p3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39" name="Google Shape;139;p3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141"/>
        <p:cNvGrpSpPr/>
        <p:nvPr/>
      </p:nvGrpSpPr>
      <p:grpSpPr>
        <a:xfrm>
          <a:off x="0" y="0"/>
          <a:ext cx="0" cy="0"/>
          <a:chOff x="0" y="0"/>
          <a:chExt cx="0" cy="0"/>
        </a:xfrm>
      </p:grpSpPr>
      <p:sp>
        <p:nvSpPr>
          <p:cNvPr id="142" name="Google Shape;142;p33"/>
          <p:cNvSpPr txBox="1">
            <a:spLocks noGrp="1"/>
          </p:cNvSpPr>
          <p:nvPr>
            <p:ph type="body" idx="1"/>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43" name="Google Shape;143;p33"/>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33"/>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45" name="Google Shape;145;p3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pic>
        <p:nvPicPr>
          <p:cNvPr id="147" name="Google Shape;147;p33"/>
          <p:cNvPicPr preferRelativeResize="0"/>
          <p:nvPr/>
        </p:nvPicPr>
        <p:blipFill rotWithShape="1">
          <a:blip r:embed="rId2">
            <a:alphaModFix/>
          </a:blip>
          <a:srcRect/>
          <a:stretch/>
        </p:blipFill>
        <p:spPr>
          <a:xfrm>
            <a:off x="381000" y="6246014"/>
            <a:ext cx="954000" cy="27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16"/>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6"/>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1" name="Google Shape;21;p16"/>
          <p:cNvSpPr txBox="1">
            <a:spLocks noGrp="1"/>
          </p:cNvSpPr>
          <p:nvPr>
            <p:ph type="body" idx="1"/>
          </p:nvPr>
        </p:nvSpPr>
        <p:spPr>
          <a:xfrm>
            <a:off x="388938" y="1018211"/>
            <a:ext cx="11422062" cy="507779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22" name="Google Shape;22;p1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3" name="Google Shape;23;p1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3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pic>
        <p:nvPicPr>
          <p:cNvPr id="151" name="Google Shape;151;p34"/>
          <p:cNvPicPr preferRelativeResize="0"/>
          <p:nvPr/>
        </p:nvPicPr>
        <p:blipFill rotWithShape="1">
          <a:blip r:embed="rId2">
            <a:alphaModFix/>
          </a:blip>
          <a:srcRect/>
          <a:stretch/>
        </p:blipFill>
        <p:spPr>
          <a:xfrm>
            <a:off x="381000" y="6246014"/>
            <a:ext cx="954000" cy="27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2"/>
        <p:cNvGrpSpPr/>
        <p:nvPr/>
      </p:nvGrpSpPr>
      <p:grpSpPr>
        <a:xfrm>
          <a:off x="0" y="0"/>
          <a:ext cx="0" cy="0"/>
          <a:chOff x="0" y="0"/>
          <a:chExt cx="0" cy="0"/>
        </a:xfrm>
      </p:grpSpPr>
      <p:sp>
        <p:nvSpPr>
          <p:cNvPr id="153" name="Google Shape;153;p35"/>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35"/>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55" name="Google Shape;155;p35"/>
          <p:cNvSpPr txBox="1">
            <a:spLocks noGrp="1"/>
          </p:cNvSpPr>
          <p:nvPr>
            <p:ph type="body" idx="1"/>
          </p:nvPr>
        </p:nvSpPr>
        <p:spPr>
          <a:xfrm>
            <a:off x="385100" y="1014413"/>
            <a:ext cx="5422392"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56" name="Google Shape;156;p35"/>
          <p:cNvSpPr txBox="1">
            <a:spLocks noGrp="1"/>
          </p:cNvSpPr>
          <p:nvPr>
            <p:ph type="body" idx="2"/>
          </p:nvPr>
        </p:nvSpPr>
        <p:spPr>
          <a:xfrm>
            <a:off x="6388608" y="1014413"/>
            <a:ext cx="5422392"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157" name="Google Shape;157;p3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58" name="Google Shape;158;p3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and Headings">
  <p:cSld name="Two Content and Headings">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36"/>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63" name="Google Shape;163;p36"/>
          <p:cNvSpPr txBox="1">
            <a:spLocks noGrp="1"/>
          </p:cNvSpPr>
          <p:nvPr>
            <p:ph type="body" idx="1"/>
          </p:nvPr>
        </p:nvSpPr>
        <p:spPr>
          <a:xfrm>
            <a:off x="385100" y="1395413"/>
            <a:ext cx="5422392"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64" name="Google Shape;164;p36"/>
          <p:cNvSpPr txBox="1">
            <a:spLocks noGrp="1"/>
          </p:cNvSpPr>
          <p:nvPr>
            <p:ph type="body" idx="2"/>
          </p:nvPr>
        </p:nvSpPr>
        <p:spPr>
          <a:xfrm>
            <a:off x="389696" y="1014413"/>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65" name="Google Shape;165;p36"/>
          <p:cNvSpPr txBox="1">
            <a:spLocks noGrp="1"/>
          </p:cNvSpPr>
          <p:nvPr>
            <p:ph type="body" idx="3"/>
          </p:nvPr>
        </p:nvSpPr>
        <p:spPr>
          <a:xfrm>
            <a:off x="6394014" y="1395413"/>
            <a:ext cx="5422392"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66" name="Google Shape;166;p36"/>
          <p:cNvSpPr txBox="1">
            <a:spLocks noGrp="1"/>
          </p:cNvSpPr>
          <p:nvPr>
            <p:ph type="body" idx="4"/>
          </p:nvPr>
        </p:nvSpPr>
        <p:spPr>
          <a:xfrm>
            <a:off x="6398610" y="1014413"/>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67" name="Google Shape;167;p3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68" name="Google Shape;168;p3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3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Subtitle and Headings">
  <p:cSld name="Two Content, Subtitle and Headings">
    <p:spTree>
      <p:nvGrpSpPr>
        <p:cNvPr id="1" name="Shape 170"/>
        <p:cNvGrpSpPr/>
        <p:nvPr/>
      </p:nvGrpSpPr>
      <p:grpSpPr>
        <a:xfrm>
          <a:off x="0" y="0"/>
          <a:ext cx="0" cy="0"/>
          <a:chOff x="0" y="0"/>
          <a:chExt cx="0" cy="0"/>
        </a:xfrm>
      </p:grpSpPr>
      <p:sp>
        <p:nvSpPr>
          <p:cNvPr id="171" name="Google Shape;171;p37"/>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7"/>
          <p:cNvSpPr txBox="1">
            <a:spLocks noGrp="1"/>
          </p:cNvSpPr>
          <p:nvPr>
            <p:ph type="body" idx="1"/>
          </p:nvPr>
        </p:nvSpPr>
        <p:spPr>
          <a:xfrm>
            <a:off x="385100" y="1757281"/>
            <a:ext cx="5422392" cy="433872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73" name="Google Shape;173;p37"/>
          <p:cNvSpPr txBox="1">
            <a:spLocks noGrp="1"/>
          </p:cNvSpPr>
          <p:nvPr>
            <p:ph type="body" idx="2"/>
          </p:nvPr>
        </p:nvSpPr>
        <p:spPr>
          <a:xfrm>
            <a:off x="389696" y="1376280"/>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74" name="Google Shape;174;p37"/>
          <p:cNvSpPr txBox="1">
            <a:spLocks noGrp="1"/>
          </p:cNvSpPr>
          <p:nvPr>
            <p:ph type="body" idx="3"/>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75" name="Google Shape;175;p37"/>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76" name="Google Shape;176;p37"/>
          <p:cNvSpPr txBox="1">
            <a:spLocks noGrp="1"/>
          </p:cNvSpPr>
          <p:nvPr>
            <p:ph type="body" idx="4"/>
          </p:nvPr>
        </p:nvSpPr>
        <p:spPr>
          <a:xfrm>
            <a:off x="6388562" y="1376280"/>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77" name="Google Shape;177;p3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78" name="Google Shape;178;p3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3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80" name="Google Shape;180;p37"/>
          <p:cNvSpPr txBox="1">
            <a:spLocks noGrp="1"/>
          </p:cNvSpPr>
          <p:nvPr>
            <p:ph type="body" idx="5"/>
          </p:nvPr>
        </p:nvSpPr>
        <p:spPr>
          <a:xfrm>
            <a:off x="6385208" y="1757281"/>
            <a:ext cx="5422392" cy="433872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81"/>
        <p:cNvGrpSpPr/>
        <p:nvPr/>
      </p:nvGrpSpPr>
      <p:grpSpPr>
        <a:xfrm>
          <a:off x="0" y="0"/>
          <a:ext cx="0" cy="0"/>
          <a:chOff x="0" y="0"/>
          <a:chExt cx="0" cy="0"/>
        </a:xfrm>
      </p:grpSpPr>
      <p:sp>
        <p:nvSpPr>
          <p:cNvPr id="182" name="Google Shape;182;p38"/>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38"/>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84" name="Google Shape;184;p38"/>
          <p:cNvSpPr txBox="1">
            <a:spLocks noGrp="1"/>
          </p:cNvSpPr>
          <p:nvPr>
            <p:ph type="body" idx="1"/>
          </p:nvPr>
        </p:nvSpPr>
        <p:spPr>
          <a:xfrm>
            <a:off x="385100" y="1014413"/>
            <a:ext cx="3529584"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85" name="Google Shape;185;p38"/>
          <p:cNvSpPr txBox="1">
            <a:spLocks noGrp="1"/>
          </p:cNvSpPr>
          <p:nvPr>
            <p:ph type="body" idx="2"/>
          </p:nvPr>
        </p:nvSpPr>
        <p:spPr>
          <a:xfrm>
            <a:off x="4335556" y="1014413"/>
            <a:ext cx="3529584"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86" name="Google Shape;186;p38"/>
          <p:cNvSpPr txBox="1">
            <a:spLocks noGrp="1"/>
          </p:cNvSpPr>
          <p:nvPr>
            <p:ph type="body" idx="3"/>
          </p:nvPr>
        </p:nvSpPr>
        <p:spPr>
          <a:xfrm>
            <a:off x="8284558" y="1014413"/>
            <a:ext cx="3529584"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187" name="Google Shape;187;p3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88" name="Google Shape;188;p3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3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Content and Headings">
  <p:cSld name="Three Content and Headings">
    <p:spTree>
      <p:nvGrpSpPr>
        <p:cNvPr id="1" name="Shape 190"/>
        <p:cNvGrpSpPr/>
        <p:nvPr/>
      </p:nvGrpSpPr>
      <p:grpSpPr>
        <a:xfrm>
          <a:off x="0" y="0"/>
          <a:ext cx="0" cy="0"/>
          <a:chOff x="0" y="0"/>
          <a:chExt cx="0" cy="0"/>
        </a:xfrm>
      </p:grpSpPr>
      <p:sp>
        <p:nvSpPr>
          <p:cNvPr id="191" name="Google Shape;191;p39"/>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9"/>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93" name="Google Shape;193;p39"/>
          <p:cNvSpPr txBox="1">
            <a:spLocks noGrp="1"/>
          </p:cNvSpPr>
          <p:nvPr>
            <p:ph type="body" idx="1"/>
          </p:nvPr>
        </p:nvSpPr>
        <p:spPr>
          <a:xfrm>
            <a:off x="389696" y="1014413"/>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94" name="Google Shape;194;p39"/>
          <p:cNvSpPr txBox="1">
            <a:spLocks noGrp="1"/>
          </p:cNvSpPr>
          <p:nvPr>
            <p:ph type="body" idx="2"/>
          </p:nvPr>
        </p:nvSpPr>
        <p:spPr>
          <a:xfrm>
            <a:off x="8284558" y="1014413"/>
            <a:ext cx="353184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95" name="Google Shape;195;p39"/>
          <p:cNvSpPr txBox="1">
            <a:spLocks noGrp="1"/>
          </p:cNvSpPr>
          <p:nvPr>
            <p:ph type="body" idx="3"/>
          </p:nvPr>
        </p:nvSpPr>
        <p:spPr>
          <a:xfrm>
            <a:off x="385100" y="1395413"/>
            <a:ext cx="3529584"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96" name="Google Shape;196;p39"/>
          <p:cNvSpPr txBox="1">
            <a:spLocks noGrp="1"/>
          </p:cNvSpPr>
          <p:nvPr>
            <p:ph type="body" idx="4"/>
          </p:nvPr>
        </p:nvSpPr>
        <p:spPr>
          <a:xfrm>
            <a:off x="4335556" y="1395413"/>
            <a:ext cx="3529584"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97" name="Google Shape;197;p39"/>
          <p:cNvSpPr txBox="1">
            <a:spLocks noGrp="1"/>
          </p:cNvSpPr>
          <p:nvPr>
            <p:ph type="body" idx="5"/>
          </p:nvPr>
        </p:nvSpPr>
        <p:spPr>
          <a:xfrm>
            <a:off x="8284558" y="1395413"/>
            <a:ext cx="3529584"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98" name="Google Shape;198;p39"/>
          <p:cNvSpPr txBox="1">
            <a:spLocks noGrp="1"/>
          </p:cNvSpPr>
          <p:nvPr>
            <p:ph type="body" idx="6"/>
          </p:nvPr>
        </p:nvSpPr>
        <p:spPr>
          <a:xfrm>
            <a:off x="4335556" y="1014413"/>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99" name="Google Shape;199;p3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00" name="Google Shape;200;p3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Content, Subtitle and Headings">
  <p:cSld name="Three Content, Subtitle and Headings">
    <p:spTree>
      <p:nvGrpSpPr>
        <p:cNvPr id="1" name="Shape 202"/>
        <p:cNvGrpSpPr/>
        <p:nvPr/>
      </p:nvGrpSpPr>
      <p:grpSpPr>
        <a:xfrm>
          <a:off x="0" y="0"/>
          <a:ext cx="0" cy="0"/>
          <a:chOff x="0" y="0"/>
          <a:chExt cx="0" cy="0"/>
        </a:xfrm>
      </p:grpSpPr>
      <p:sp>
        <p:nvSpPr>
          <p:cNvPr id="203" name="Google Shape;203;p40"/>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40"/>
          <p:cNvSpPr txBox="1">
            <a:spLocks noGrp="1"/>
          </p:cNvSpPr>
          <p:nvPr>
            <p:ph type="body" idx="1"/>
          </p:nvPr>
        </p:nvSpPr>
        <p:spPr>
          <a:xfrm>
            <a:off x="389696" y="1383214"/>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05" name="Google Shape;205;p40"/>
          <p:cNvSpPr txBox="1">
            <a:spLocks noGrp="1"/>
          </p:cNvSpPr>
          <p:nvPr>
            <p:ph type="body" idx="2"/>
          </p:nvPr>
        </p:nvSpPr>
        <p:spPr>
          <a:xfrm>
            <a:off x="8284558" y="1383214"/>
            <a:ext cx="353184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06" name="Google Shape;206;p40"/>
          <p:cNvSpPr txBox="1">
            <a:spLocks noGrp="1"/>
          </p:cNvSpPr>
          <p:nvPr>
            <p:ph type="body" idx="3"/>
          </p:nvPr>
        </p:nvSpPr>
        <p:spPr>
          <a:xfrm>
            <a:off x="385100" y="1764215"/>
            <a:ext cx="3529584" cy="4331786"/>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07" name="Google Shape;207;p40"/>
          <p:cNvSpPr txBox="1">
            <a:spLocks noGrp="1"/>
          </p:cNvSpPr>
          <p:nvPr>
            <p:ph type="body" idx="4"/>
          </p:nvPr>
        </p:nvSpPr>
        <p:spPr>
          <a:xfrm>
            <a:off x="4335556" y="1764215"/>
            <a:ext cx="3529584" cy="4331786"/>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08" name="Google Shape;208;p40"/>
          <p:cNvSpPr txBox="1">
            <a:spLocks noGrp="1"/>
          </p:cNvSpPr>
          <p:nvPr>
            <p:ph type="body" idx="5"/>
          </p:nvPr>
        </p:nvSpPr>
        <p:spPr>
          <a:xfrm>
            <a:off x="8284558" y="1764215"/>
            <a:ext cx="3529584" cy="4331786"/>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09" name="Google Shape;209;p40"/>
          <p:cNvSpPr txBox="1">
            <a:spLocks noGrp="1"/>
          </p:cNvSpPr>
          <p:nvPr>
            <p:ph type="body" idx="6"/>
          </p:nvPr>
        </p:nvSpPr>
        <p:spPr>
          <a:xfrm>
            <a:off x="4335556" y="1383214"/>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10" name="Google Shape;210;p40"/>
          <p:cNvSpPr txBox="1">
            <a:spLocks noGrp="1"/>
          </p:cNvSpPr>
          <p:nvPr>
            <p:ph type="body" idx="7"/>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11" name="Google Shape;211;p40"/>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12" name="Google Shape;212;p40"/>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13" name="Google Shape;213;p4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4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15"/>
        <p:cNvGrpSpPr/>
        <p:nvPr/>
      </p:nvGrpSpPr>
      <p:grpSpPr>
        <a:xfrm>
          <a:off x="0" y="0"/>
          <a:ext cx="0" cy="0"/>
          <a:chOff x="0" y="0"/>
          <a:chExt cx="0" cy="0"/>
        </a:xfrm>
      </p:grpSpPr>
      <p:sp>
        <p:nvSpPr>
          <p:cNvPr id="216" name="Google Shape;216;p41"/>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41"/>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18" name="Google Shape;218;p41"/>
          <p:cNvSpPr txBox="1">
            <a:spLocks noGrp="1"/>
          </p:cNvSpPr>
          <p:nvPr>
            <p:ph type="body" idx="1"/>
          </p:nvPr>
        </p:nvSpPr>
        <p:spPr>
          <a:xfrm>
            <a:off x="388938" y="1018211"/>
            <a:ext cx="7863840" cy="507779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19" name="Google Shape;219;p41"/>
          <p:cNvSpPr txBox="1">
            <a:spLocks noGrp="1"/>
          </p:cNvSpPr>
          <p:nvPr>
            <p:ph type="body" idx="2"/>
          </p:nvPr>
        </p:nvSpPr>
        <p:spPr>
          <a:xfrm>
            <a:off x="8661437" y="1017722"/>
            <a:ext cx="3149563" cy="5078278"/>
          </a:xfrm>
          <a:prstGeom prst="rect">
            <a:avLst/>
          </a:prstGeom>
          <a:noFill/>
          <a:ln w="57150" cap="flat" cmpd="sng">
            <a:solidFill>
              <a:srgbClr val="32DAC8"/>
            </a:solidFill>
            <a:prstDash val="solid"/>
            <a:miter lim="800000"/>
            <a:headEnd type="none" w="sm" len="sm"/>
            <a:tailEnd type="none" w="sm" len="sm"/>
          </a:ln>
        </p:spPr>
        <p:txBody>
          <a:bodyPr spcFirstLastPara="1" wrap="square" lIns="137150" tIns="91425" rIns="137150" bIns="91425" anchor="t" anchorCtr="0">
            <a:noAutofit/>
          </a:bodyPr>
          <a:lstStyle>
            <a:lvl1pPr marL="457200" lvl="0" indent="-228600" algn="l">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pic>
        <p:nvPicPr>
          <p:cNvPr id="220" name="Google Shape;220;p4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21" name="Google Shape;221;p4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4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23"/>
        <p:cNvGrpSpPr/>
        <p:nvPr/>
      </p:nvGrpSpPr>
      <p:grpSpPr>
        <a:xfrm>
          <a:off x="0" y="0"/>
          <a:ext cx="0" cy="0"/>
          <a:chOff x="0" y="0"/>
          <a:chExt cx="0" cy="0"/>
        </a:xfrm>
      </p:grpSpPr>
      <p:sp>
        <p:nvSpPr>
          <p:cNvPr id="224" name="Google Shape;224;p42"/>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42"/>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26" name="Google Shape;226;p42"/>
          <p:cNvSpPr txBox="1">
            <a:spLocks noGrp="1"/>
          </p:cNvSpPr>
          <p:nvPr>
            <p:ph type="body" idx="1"/>
          </p:nvPr>
        </p:nvSpPr>
        <p:spPr>
          <a:xfrm>
            <a:off x="8115301" y="1017722"/>
            <a:ext cx="3695700" cy="5078278"/>
          </a:xfrm>
          <a:prstGeom prst="rect">
            <a:avLst/>
          </a:prstGeom>
          <a:noFill/>
          <a:ln>
            <a:noFill/>
          </a:ln>
        </p:spPr>
        <p:txBody>
          <a:bodyPr spcFirstLastPara="1" wrap="square" lIns="137150" tIns="91425" rIns="137150" bIns="91425" anchor="t" anchorCtr="0">
            <a:noAutofit/>
          </a:bodyPr>
          <a:lstStyle>
            <a:lvl1pPr marL="457200" lvl="0" indent="-228600" algn="l">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27" name="Google Shape;227;p42"/>
          <p:cNvSpPr>
            <a:spLocks noGrp="1"/>
          </p:cNvSpPr>
          <p:nvPr>
            <p:ph type="pic" idx="2"/>
          </p:nvPr>
        </p:nvSpPr>
        <p:spPr>
          <a:xfrm>
            <a:off x="381000" y="1017588"/>
            <a:ext cx="7470648" cy="5078412"/>
          </a:xfrm>
          <a:prstGeom prst="rect">
            <a:avLst/>
          </a:prstGeom>
          <a:noFill/>
          <a:ln>
            <a:noFill/>
          </a:ln>
        </p:spPr>
      </p:sp>
      <p:pic>
        <p:nvPicPr>
          <p:cNvPr id="228" name="Google Shape;228;p4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29" name="Google Shape;229;p4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4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ontent">
  <p:cSld name="Picture with Content">
    <p:spTree>
      <p:nvGrpSpPr>
        <p:cNvPr id="1" name="Shape 231"/>
        <p:cNvGrpSpPr/>
        <p:nvPr/>
      </p:nvGrpSpPr>
      <p:grpSpPr>
        <a:xfrm>
          <a:off x="0" y="0"/>
          <a:ext cx="0" cy="0"/>
          <a:chOff x="0" y="0"/>
          <a:chExt cx="0" cy="0"/>
        </a:xfrm>
      </p:grpSpPr>
      <p:sp>
        <p:nvSpPr>
          <p:cNvPr id="232" name="Google Shape;232;p43"/>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43"/>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34" name="Google Shape;234;p43"/>
          <p:cNvSpPr txBox="1">
            <a:spLocks noGrp="1"/>
          </p:cNvSpPr>
          <p:nvPr>
            <p:ph type="body" idx="1"/>
          </p:nvPr>
        </p:nvSpPr>
        <p:spPr>
          <a:xfrm>
            <a:off x="8115301" y="1017722"/>
            <a:ext cx="3695700" cy="5078278"/>
          </a:xfrm>
          <a:prstGeom prst="rect">
            <a:avLst/>
          </a:prstGeom>
          <a:noFill/>
          <a:ln>
            <a:noFill/>
          </a:ln>
        </p:spPr>
        <p:txBody>
          <a:bodyPr spcFirstLastPara="1" wrap="square" lIns="137150" tIns="91425" rIns="137150" bIns="91425" anchor="t" anchorCtr="0">
            <a:noAutofit/>
          </a:bodyPr>
          <a:lstStyle>
            <a:lvl1pPr marL="457200" lvl="0" indent="-228600" algn="l">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35" name="Google Shape;235;p43"/>
          <p:cNvSpPr>
            <a:spLocks noGrp="1"/>
          </p:cNvSpPr>
          <p:nvPr>
            <p:ph type="pic" idx="2"/>
          </p:nvPr>
        </p:nvSpPr>
        <p:spPr>
          <a:xfrm>
            <a:off x="381000" y="1017588"/>
            <a:ext cx="7470648" cy="5078412"/>
          </a:xfrm>
          <a:prstGeom prst="rect">
            <a:avLst/>
          </a:prstGeom>
          <a:noFill/>
          <a:ln>
            <a:noFill/>
          </a:ln>
        </p:spPr>
      </p:sp>
      <p:pic>
        <p:nvPicPr>
          <p:cNvPr id="236" name="Google Shape;236;p43"/>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37" name="Google Shape;237;p4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4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Left">
  <p:cSld name="Title, Subtitle and Content, Left">
    <p:spTree>
      <p:nvGrpSpPr>
        <p:cNvPr id="1" name="Shape 25"/>
        <p:cNvGrpSpPr/>
        <p:nvPr/>
      </p:nvGrpSpPr>
      <p:grpSpPr>
        <a:xfrm>
          <a:off x="0" y="0"/>
          <a:ext cx="0" cy="0"/>
          <a:chOff x="0" y="0"/>
          <a:chExt cx="0" cy="0"/>
        </a:xfrm>
      </p:grpSpPr>
      <p:pic>
        <p:nvPicPr>
          <p:cNvPr id="26" name="Google Shape;26;p1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7" name="Google Shape;27;p17"/>
          <p:cNvSpPr/>
          <p:nvPr/>
        </p:nvSpPr>
        <p:spPr>
          <a:xfrm>
            <a:off x="385100" y="3616182"/>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8" name="Google Shape;28;p17"/>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9" name="Google Shape;29;p17"/>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30" name="Google Shape;30;p17"/>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Pictures with Captions">
  <p:cSld name="Two Pictures with Captions">
    <p:spTree>
      <p:nvGrpSpPr>
        <p:cNvPr id="1" name="Shape 239"/>
        <p:cNvGrpSpPr/>
        <p:nvPr/>
      </p:nvGrpSpPr>
      <p:grpSpPr>
        <a:xfrm>
          <a:off x="0" y="0"/>
          <a:ext cx="0" cy="0"/>
          <a:chOff x="0" y="0"/>
          <a:chExt cx="0" cy="0"/>
        </a:xfrm>
      </p:grpSpPr>
      <p:sp>
        <p:nvSpPr>
          <p:cNvPr id="240" name="Google Shape;240;p44"/>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44"/>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42" name="Google Shape;242;p44"/>
          <p:cNvSpPr txBox="1">
            <a:spLocks noGrp="1"/>
          </p:cNvSpPr>
          <p:nvPr>
            <p:ph type="body" idx="1"/>
          </p:nvPr>
        </p:nvSpPr>
        <p:spPr>
          <a:xfrm>
            <a:off x="389696" y="4943788"/>
            <a:ext cx="5596576"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43" name="Google Shape;243;p44"/>
          <p:cNvSpPr>
            <a:spLocks noGrp="1"/>
          </p:cNvSpPr>
          <p:nvPr>
            <p:ph type="pic" idx="2"/>
          </p:nvPr>
        </p:nvSpPr>
        <p:spPr>
          <a:xfrm>
            <a:off x="381000" y="1017588"/>
            <a:ext cx="5605272" cy="3803904"/>
          </a:xfrm>
          <a:prstGeom prst="rect">
            <a:avLst/>
          </a:prstGeom>
          <a:noFill/>
          <a:ln>
            <a:noFill/>
          </a:ln>
        </p:spPr>
      </p:sp>
      <p:sp>
        <p:nvSpPr>
          <p:cNvPr id="244" name="Google Shape;244;p44"/>
          <p:cNvSpPr txBox="1">
            <a:spLocks noGrp="1"/>
          </p:cNvSpPr>
          <p:nvPr>
            <p:ph type="body" idx="3"/>
          </p:nvPr>
        </p:nvSpPr>
        <p:spPr>
          <a:xfrm>
            <a:off x="6214424" y="4943788"/>
            <a:ext cx="5596576"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45" name="Google Shape;245;p44"/>
          <p:cNvSpPr>
            <a:spLocks noGrp="1"/>
          </p:cNvSpPr>
          <p:nvPr>
            <p:ph type="pic" idx="4"/>
          </p:nvPr>
        </p:nvSpPr>
        <p:spPr>
          <a:xfrm>
            <a:off x="6205728" y="1017588"/>
            <a:ext cx="5605272" cy="3803904"/>
          </a:xfrm>
          <a:prstGeom prst="rect">
            <a:avLst/>
          </a:prstGeom>
          <a:noFill/>
          <a:ln>
            <a:noFill/>
          </a:ln>
        </p:spPr>
      </p:sp>
      <p:pic>
        <p:nvPicPr>
          <p:cNvPr id="246" name="Google Shape;246;p44"/>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47" name="Google Shape;247;p4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4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ree Pictures with Captions">
  <p:cSld name="Three Pictures with Captions">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1" name="Google Shape;251;p45"/>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52" name="Google Shape;252;p45"/>
          <p:cNvSpPr txBox="1">
            <a:spLocks noGrp="1"/>
          </p:cNvSpPr>
          <p:nvPr>
            <p:ph type="body" idx="1"/>
          </p:nvPr>
        </p:nvSpPr>
        <p:spPr>
          <a:xfrm>
            <a:off x="389696" y="4943788"/>
            <a:ext cx="3687004"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53" name="Google Shape;253;p45"/>
          <p:cNvSpPr>
            <a:spLocks noGrp="1"/>
          </p:cNvSpPr>
          <p:nvPr>
            <p:ph type="pic" idx="2"/>
          </p:nvPr>
        </p:nvSpPr>
        <p:spPr>
          <a:xfrm>
            <a:off x="381000" y="1017588"/>
            <a:ext cx="3687004" cy="3803904"/>
          </a:xfrm>
          <a:prstGeom prst="rect">
            <a:avLst/>
          </a:prstGeom>
          <a:noFill/>
          <a:ln>
            <a:noFill/>
          </a:ln>
        </p:spPr>
      </p:sp>
      <p:sp>
        <p:nvSpPr>
          <p:cNvPr id="254" name="Google Shape;254;p45"/>
          <p:cNvSpPr txBox="1">
            <a:spLocks noGrp="1"/>
          </p:cNvSpPr>
          <p:nvPr>
            <p:ph type="body" idx="3"/>
          </p:nvPr>
        </p:nvSpPr>
        <p:spPr>
          <a:xfrm>
            <a:off x="4261194" y="4943788"/>
            <a:ext cx="3687004"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55" name="Google Shape;255;p45"/>
          <p:cNvSpPr>
            <a:spLocks noGrp="1"/>
          </p:cNvSpPr>
          <p:nvPr>
            <p:ph type="pic" idx="4"/>
          </p:nvPr>
        </p:nvSpPr>
        <p:spPr>
          <a:xfrm>
            <a:off x="4252498" y="1017588"/>
            <a:ext cx="3687004" cy="3803904"/>
          </a:xfrm>
          <a:prstGeom prst="rect">
            <a:avLst/>
          </a:prstGeom>
          <a:noFill/>
          <a:ln>
            <a:noFill/>
          </a:ln>
        </p:spPr>
      </p:sp>
      <p:sp>
        <p:nvSpPr>
          <p:cNvPr id="256" name="Google Shape;256;p45"/>
          <p:cNvSpPr txBox="1">
            <a:spLocks noGrp="1"/>
          </p:cNvSpPr>
          <p:nvPr>
            <p:ph type="body" idx="5"/>
          </p:nvPr>
        </p:nvSpPr>
        <p:spPr>
          <a:xfrm>
            <a:off x="8141388" y="4943788"/>
            <a:ext cx="3687004"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57" name="Google Shape;257;p45"/>
          <p:cNvSpPr>
            <a:spLocks noGrp="1"/>
          </p:cNvSpPr>
          <p:nvPr>
            <p:ph type="pic" idx="6"/>
          </p:nvPr>
        </p:nvSpPr>
        <p:spPr>
          <a:xfrm>
            <a:off x="8132692" y="1017588"/>
            <a:ext cx="3687004" cy="3803904"/>
          </a:xfrm>
          <a:prstGeom prst="rect">
            <a:avLst/>
          </a:prstGeom>
          <a:noFill/>
          <a:ln>
            <a:noFill/>
          </a:ln>
        </p:spPr>
      </p:sp>
      <p:pic>
        <p:nvPicPr>
          <p:cNvPr id="258" name="Google Shape;258;p4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59" name="Google Shape;259;p4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4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381002" y="521016"/>
            <a:ext cx="6143922" cy="2828660"/>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46"/>
          <p:cNvSpPr/>
          <p:nvPr/>
        </p:nvSpPr>
        <p:spPr>
          <a:xfrm>
            <a:off x="381000" y="3374136"/>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64" name="Google Shape;264;p4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65" name="Google Shape;265;p46"/>
          <p:cNvSpPr txBox="1">
            <a:spLocks noGrp="1"/>
          </p:cNvSpPr>
          <p:nvPr>
            <p:ph type="body" idx="1"/>
          </p:nvPr>
        </p:nvSpPr>
        <p:spPr>
          <a:xfrm>
            <a:off x="389696" y="3528820"/>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66" name="Google Shape;266;p4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4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68"/>
        <p:cNvGrpSpPr/>
        <p:nvPr/>
      </p:nvGrpSpPr>
      <p:grpSpPr>
        <a:xfrm>
          <a:off x="0" y="0"/>
          <a:ext cx="0" cy="0"/>
          <a:chOff x="0" y="0"/>
          <a:chExt cx="0" cy="0"/>
        </a:xfrm>
      </p:grpSpPr>
      <p:grpSp>
        <p:nvGrpSpPr>
          <p:cNvPr id="269" name="Google Shape;269;p47"/>
          <p:cNvGrpSpPr/>
          <p:nvPr/>
        </p:nvGrpSpPr>
        <p:grpSpPr>
          <a:xfrm>
            <a:off x="393523" y="381956"/>
            <a:ext cx="2218745" cy="893759"/>
            <a:chOff x="3578225" y="1146175"/>
            <a:chExt cx="5038725" cy="2111375"/>
          </a:xfrm>
        </p:grpSpPr>
        <p:sp>
          <p:nvSpPr>
            <p:cNvPr id="270" name="Google Shape;270;p47"/>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Google Shape;271;p47"/>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72" name="Google Shape;272;p47"/>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47"/>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rgbClr val="000000"/>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274" name="Google Shape;274;p47"/>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rgbClr val="000000"/>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75" name="Google Shape;275;p47"/>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Line">
  <p:cSld name="Title Only, 2 Line">
    <p:spTree>
      <p:nvGrpSpPr>
        <p:cNvPr id="1" name="Shape 276"/>
        <p:cNvGrpSpPr/>
        <p:nvPr/>
      </p:nvGrpSpPr>
      <p:grpSpPr>
        <a:xfrm>
          <a:off x="0" y="0"/>
          <a:ext cx="0" cy="0"/>
          <a:chOff x="0" y="0"/>
          <a:chExt cx="0" cy="0"/>
        </a:xfrm>
      </p:grpSpPr>
      <p:sp>
        <p:nvSpPr>
          <p:cNvPr id="277" name="Google Shape;277;p48"/>
          <p:cNvSpPr txBox="1">
            <a:spLocks noGrp="1"/>
          </p:cNvSpPr>
          <p:nvPr>
            <p:ph type="title"/>
          </p:nvPr>
        </p:nvSpPr>
        <p:spPr>
          <a:xfrm>
            <a:off x="391391" y="287942"/>
            <a:ext cx="11430000"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8" name="Google Shape;278;p48"/>
          <p:cNvSpPr/>
          <p:nvPr/>
        </p:nvSpPr>
        <p:spPr>
          <a:xfrm>
            <a:off x="383369" y="1228187"/>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79" name="Google Shape;279;p4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80" name="Google Shape;280;p4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4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ubtitle, 2 Line">
  <p:cSld name="Title and Subtitle, 2 Line">
    <p:spTree>
      <p:nvGrpSpPr>
        <p:cNvPr id="1" name="Shape 282"/>
        <p:cNvGrpSpPr/>
        <p:nvPr/>
      </p:nvGrpSpPr>
      <p:grpSpPr>
        <a:xfrm>
          <a:off x="0" y="0"/>
          <a:ext cx="0" cy="0"/>
          <a:chOff x="0" y="0"/>
          <a:chExt cx="0" cy="0"/>
        </a:xfrm>
      </p:grpSpPr>
      <p:sp>
        <p:nvSpPr>
          <p:cNvPr id="283" name="Google Shape;283;p49"/>
          <p:cNvSpPr txBox="1">
            <a:spLocks noGrp="1"/>
          </p:cNvSpPr>
          <p:nvPr>
            <p:ph type="title"/>
          </p:nvPr>
        </p:nvSpPr>
        <p:spPr>
          <a:xfrm>
            <a:off x="391391" y="287942"/>
            <a:ext cx="11430000"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84" name="Google Shape;284;p4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85" name="Google Shape;285;p49"/>
          <p:cNvSpPr txBox="1">
            <a:spLocks noGrp="1"/>
          </p:cNvSpPr>
          <p:nvPr>
            <p:ph type="body" idx="1"/>
          </p:nvPr>
        </p:nvSpPr>
        <p:spPr>
          <a:xfrm>
            <a:off x="389696" y="1205694"/>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86" name="Google Shape;286;p49"/>
          <p:cNvSpPr/>
          <p:nvPr/>
        </p:nvSpPr>
        <p:spPr>
          <a:xfrm>
            <a:off x="385100" y="1618696"/>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87" name="Google Shape;287;p4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4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Left">
  <p:cSld name="Title Only, Left">
    <p:spTree>
      <p:nvGrpSpPr>
        <p:cNvPr id="1" name="Shape 289"/>
        <p:cNvGrpSpPr/>
        <p:nvPr/>
      </p:nvGrpSpPr>
      <p:grpSpPr>
        <a:xfrm>
          <a:off x="0" y="0"/>
          <a:ext cx="0" cy="0"/>
          <a:chOff x="0" y="0"/>
          <a:chExt cx="0" cy="0"/>
        </a:xfrm>
      </p:grpSpPr>
      <p:sp>
        <p:nvSpPr>
          <p:cNvPr id="290" name="Google Shape;290;p50"/>
          <p:cNvSpPr txBox="1">
            <a:spLocks noGrp="1"/>
          </p:cNvSpPr>
          <p:nvPr>
            <p:ph type="title"/>
          </p:nvPr>
        </p:nvSpPr>
        <p:spPr>
          <a:xfrm>
            <a:off x="391391" y="2676894"/>
            <a:ext cx="3685309"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91" name="Google Shape;291;p50"/>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92" name="Google Shape;292;p50"/>
          <p:cNvSpPr/>
          <p:nvPr/>
        </p:nvSpPr>
        <p:spPr>
          <a:xfrm>
            <a:off x="385100" y="3616182"/>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93" name="Google Shape;293;p5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4" name="Google Shape;294;p5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and Picture, Left">
  <p:cSld name="Title, Content and Picture, Left">
    <p:spTree>
      <p:nvGrpSpPr>
        <p:cNvPr id="1" name="Shape 295"/>
        <p:cNvGrpSpPr/>
        <p:nvPr/>
      </p:nvGrpSpPr>
      <p:grpSpPr>
        <a:xfrm>
          <a:off x="0" y="0"/>
          <a:ext cx="0" cy="0"/>
          <a:chOff x="0" y="0"/>
          <a:chExt cx="0" cy="0"/>
        </a:xfrm>
      </p:grpSpPr>
      <p:sp>
        <p:nvSpPr>
          <p:cNvPr id="296" name="Google Shape;296;p51"/>
          <p:cNvSpPr>
            <a:spLocks noGrp="1"/>
          </p:cNvSpPr>
          <p:nvPr>
            <p:ph type="pic" idx="2"/>
          </p:nvPr>
        </p:nvSpPr>
        <p:spPr>
          <a:xfrm>
            <a:off x="4076700" y="0"/>
            <a:ext cx="8115300" cy="6858000"/>
          </a:xfrm>
          <a:prstGeom prst="rect">
            <a:avLst/>
          </a:prstGeom>
          <a:noFill/>
          <a:ln>
            <a:noFill/>
          </a:ln>
        </p:spPr>
      </p:sp>
      <p:sp>
        <p:nvSpPr>
          <p:cNvPr id="297" name="Google Shape;297;p51"/>
          <p:cNvSpPr txBox="1">
            <a:spLocks noGrp="1"/>
          </p:cNvSpPr>
          <p:nvPr>
            <p:ph type="title"/>
          </p:nvPr>
        </p:nvSpPr>
        <p:spPr>
          <a:xfrm>
            <a:off x="391391" y="1417320"/>
            <a:ext cx="3536373"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98" name="Google Shape;298;p5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99" name="Google Shape;299;p51"/>
          <p:cNvSpPr/>
          <p:nvPr/>
        </p:nvSpPr>
        <p:spPr>
          <a:xfrm>
            <a:off x="385100" y="2356608"/>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300" name="Google Shape;300;p51"/>
          <p:cNvSpPr txBox="1">
            <a:spLocks noGrp="1"/>
          </p:cNvSpPr>
          <p:nvPr>
            <p:ph type="body" idx="1"/>
          </p:nvPr>
        </p:nvSpPr>
        <p:spPr>
          <a:xfrm>
            <a:off x="381000" y="2534960"/>
            <a:ext cx="3546475" cy="3446462"/>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301" name="Google Shape;301;p5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5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Left">
  <p:cSld name="Title and Content, Lef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 name="Google Shape;35;p1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36" name="Google Shape;36;p18"/>
          <p:cNvSpPr/>
          <p:nvPr/>
        </p:nvSpPr>
        <p:spPr>
          <a:xfrm>
            <a:off x="385100" y="3616182"/>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37" name="Google Shape;37;p18"/>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38" name="Google Shape;38;p1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Caption, Left">
  <p:cSld name="Title, Content and Caption, Lef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391391" y="1417320"/>
            <a:ext cx="3536373"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2" name="Google Shape;42;p1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43" name="Google Shape;43;p19"/>
          <p:cNvSpPr/>
          <p:nvPr/>
        </p:nvSpPr>
        <p:spPr>
          <a:xfrm>
            <a:off x="385100" y="2356608"/>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44" name="Google Shape;44;p19"/>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45" name="Google Shape;45;p19"/>
          <p:cNvSpPr txBox="1">
            <a:spLocks noGrp="1"/>
          </p:cNvSpPr>
          <p:nvPr>
            <p:ph type="body" idx="2"/>
          </p:nvPr>
        </p:nvSpPr>
        <p:spPr>
          <a:xfrm>
            <a:off x="381000" y="2534960"/>
            <a:ext cx="3546475" cy="3446462"/>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46" name="Google Shape;46;p1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with Dark Picture">
  <p:cSld name="1_Title Slide with Dark Picture">
    <p:bg>
      <p:bgPr>
        <a:solidFill>
          <a:schemeClr val="dk1"/>
        </a:solidFill>
        <a:effectLst/>
      </p:bgPr>
    </p:bg>
    <p:spTree>
      <p:nvGrpSpPr>
        <p:cNvPr id="1" name="Shape 48"/>
        <p:cNvGrpSpPr/>
        <p:nvPr/>
      </p:nvGrpSpPr>
      <p:grpSpPr>
        <a:xfrm>
          <a:off x="0" y="0"/>
          <a:ext cx="0" cy="0"/>
          <a:chOff x="0" y="0"/>
          <a:chExt cx="0" cy="0"/>
        </a:xfrm>
      </p:grpSpPr>
      <p:grpSp>
        <p:nvGrpSpPr>
          <p:cNvPr id="49" name="Google Shape;49;p20"/>
          <p:cNvGrpSpPr/>
          <p:nvPr/>
        </p:nvGrpSpPr>
        <p:grpSpPr>
          <a:xfrm>
            <a:off x="393523" y="381956"/>
            <a:ext cx="2218745" cy="893759"/>
            <a:chOff x="3578225" y="1146175"/>
            <a:chExt cx="5038725" cy="2111375"/>
          </a:xfrm>
        </p:grpSpPr>
        <p:sp>
          <p:nvSpPr>
            <p:cNvPr id="50" name="Google Shape;50;p20"/>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0"/>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2" name="Google Shape;52;p20"/>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chemeClr val="lt1"/>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54" name="Google Shape;54;p20"/>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chemeClr val="lt1"/>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55" name="Google Shape;55;p20"/>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2_Title Slide with Dark Picture">
  <p:cSld name="2_Title Slide with Dark Picture">
    <p:spTree>
      <p:nvGrpSpPr>
        <p:cNvPr id="1" name="Shape 56"/>
        <p:cNvGrpSpPr/>
        <p:nvPr/>
      </p:nvGrpSpPr>
      <p:grpSpPr>
        <a:xfrm>
          <a:off x="0" y="0"/>
          <a:ext cx="0" cy="0"/>
          <a:chOff x="0" y="0"/>
          <a:chExt cx="0" cy="0"/>
        </a:xfrm>
      </p:grpSpPr>
      <p:grpSp>
        <p:nvGrpSpPr>
          <p:cNvPr id="57" name="Google Shape;57;p21"/>
          <p:cNvGrpSpPr/>
          <p:nvPr/>
        </p:nvGrpSpPr>
        <p:grpSpPr>
          <a:xfrm>
            <a:off x="393523" y="381956"/>
            <a:ext cx="2218745" cy="893759"/>
            <a:chOff x="3578225" y="1146175"/>
            <a:chExt cx="5038725" cy="2111375"/>
          </a:xfrm>
        </p:grpSpPr>
        <p:sp>
          <p:nvSpPr>
            <p:cNvPr id="58" name="Google Shape;58;p21"/>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21"/>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0" name="Google Shape;60;p21"/>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1"/>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62" name="Google Shape;62;p21"/>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chemeClr val="dk1"/>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63" name="Google Shape;63;p21"/>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4"/>
        <p:cNvGrpSpPr/>
        <p:nvPr/>
      </p:nvGrpSpPr>
      <p:grpSpPr>
        <a:xfrm>
          <a:off x="0" y="0"/>
          <a:ext cx="0" cy="0"/>
          <a:chOff x="0" y="0"/>
          <a:chExt cx="0" cy="0"/>
        </a:xfrm>
      </p:grpSpPr>
      <p:sp>
        <p:nvSpPr>
          <p:cNvPr id="65" name="Google Shape;65;p22"/>
          <p:cNvSpPr>
            <a:spLocks noGrp="1"/>
          </p:cNvSpPr>
          <p:nvPr>
            <p:ph type="pic" idx="2"/>
          </p:nvPr>
        </p:nvSpPr>
        <p:spPr>
          <a:xfrm>
            <a:off x="0" y="0"/>
            <a:ext cx="12192000" cy="6858000"/>
          </a:xfrm>
          <a:prstGeom prst="rect">
            <a:avLst/>
          </a:prstGeom>
          <a:noFill/>
          <a:ln>
            <a:noFill/>
          </a:ln>
        </p:spPr>
      </p:sp>
      <p:sp>
        <p:nvSpPr>
          <p:cNvPr id="66" name="Google Shape;66;p22"/>
          <p:cNvSpPr txBox="1">
            <a:spLocks noGrp="1"/>
          </p:cNvSpPr>
          <p:nvPr>
            <p:ph type="title"/>
          </p:nvPr>
        </p:nvSpPr>
        <p:spPr>
          <a:xfrm>
            <a:off x="419839" y="2743510"/>
            <a:ext cx="5630583" cy="148528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ate Section Header">
  <p:cSld name="Slate Section Header">
    <p:spTree>
      <p:nvGrpSpPr>
        <p:cNvPr id="1" name="Shape 69"/>
        <p:cNvGrpSpPr/>
        <p:nvPr/>
      </p:nvGrpSpPr>
      <p:grpSpPr>
        <a:xfrm>
          <a:off x="0" y="0"/>
          <a:ext cx="0" cy="0"/>
          <a:chOff x="0" y="0"/>
          <a:chExt cx="0" cy="0"/>
        </a:xfrm>
      </p:grpSpPr>
      <p:pic>
        <p:nvPicPr>
          <p:cNvPr id="70" name="Google Shape;70;p23"/>
          <p:cNvPicPr preferRelativeResize="0"/>
          <p:nvPr/>
        </p:nvPicPr>
        <p:blipFill rotWithShape="1">
          <a:blip r:embed="rId2">
            <a:alphaModFix/>
          </a:blip>
          <a:srcRect/>
          <a:stretch/>
        </p:blipFill>
        <p:spPr>
          <a:xfrm>
            <a:off x="0" y="1504950"/>
            <a:ext cx="12192000" cy="3295651"/>
          </a:xfrm>
          <a:prstGeom prst="rect">
            <a:avLst/>
          </a:prstGeom>
          <a:noFill/>
          <a:ln>
            <a:noFill/>
          </a:ln>
        </p:spPr>
      </p:pic>
      <p:pic>
        <p:nvPicPr>
          <p:cNvPr id="71" name="Google Shape;71;p23"/>
          <p:cNvPicPr preferRelativeResize="0"/>
          <p:nvPr/>
        </p:nvPicPr>
        <p:blipFill rotWithShape="1">
          <a:blip r:embed="rId3">
            <a:alphaModFix/>
          </a:blip>
          <a:srcRect/>
          <a:stretch/>
        </p:blipFill>
        <p:spPr>
          <a:xfrm>
            <a:off x="379648" y="6246014"/>
            <a:ext cx="954000" cy="274320"/>
          </a:xfrm>
          <a:prstGeom prst="rect">
            <a:avLst/>
          </a:prstGeom>
          <a:noFill/>
          <a:ln>
            <a:noFill/>
          </a:ln>
        </p:spPr>
      </p:pic>
      <p:sp>
        <p:nvSpPr>
          <p:cNvPr id="72" name="Google Shape;72;p23"/>
          <p:cNvSpPr txBox="1">
            <a:spLocks noGrp="1"/>
          </p:cNvSpPr>
          <p:nvPr>
            <p:ph type="title"/>
          </p:nvPr>
        </p:nvSpPr>
        <p:spPr>
          <a:xfrm>
            <a:off x="381001" y="2686713"/>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3"/>
          <p:cNvSpPr txBox="1">
            <a:spLocks noGrp="1"/>
          </p:cNvSpPr>
          <p:nvPr>
            <p:ph type="body" idx="1"/>
          </p:nvPr>
        </p:nvSpPr>
        <p:spPr>
          <a:xfrm>
            <a:off x="381000" y="3413925"/>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solidFill>
                  <a:schemeClr val="lt1"/>
                </a:solidFill>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74" name="Google Shape;74;p23"/>
          <p:cNvSpPr/>
          <p:nvPr/>
        </p:nvSpPr>
        <p:spPr>
          <a:xfrm>
            <a:off x="381000" y="3258636"/>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75" name="Google Shape;75;p2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77" name="Google Shape;77;p23"/>
          <p:cNvSpPr txBox="1"/>
          <p:nvPr/>
        </p:nvSpPr>
        <p:spPr>
          <a:xfrm>
            <a:off x="6270877" y="3314045"/>
            <a:ext cx="5532325" cy="2570834"/>
          </a:xfrm>
          <a:prstGeom prst="rect">
            <a:avLst/>
          </a:prstGeom>
          <a:solidFill>
            <a:schemeClr val="lt1"/>
          </a:solidFill>
          <a:ln w="57150" cap="flat" cmpd="sng">
            <a:solidFill>
              <a:schemeClr val="accent5"/>
            </a:solidFill>
            <a:prstDash val="solid"/>
            <a:miter lim="800000"/>
            <a:headEnd type="none" w="sm" len="sm"/>
            <a:tailEnd type="none" w="sm" len="sm"/>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500">
                <a:solidFill>
                  <a:schemeClr val="dk1"/>
                </a:solidFill>
                <a:latin typeface="Arial"/>
                <a:ea typeface="Arial"/>
                <a:cs typeface="Arial"/>
                <a:sym typeface="Arial"/>
              </a:rPr>
              <a:t>Please use a section divider image that relates well with the subject of your presentation.</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To change your section image, go to [View] -&gt; [Slide Master] to delete and insert a new image.</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A collection of images specifically formatted for use as PPT title slides can be found </a:t>
            </a:r>
            <a:r>
              <a:rPr lang="en-US" sz="15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here</a:t>
            </a:r>
            <a:r>
              <a:rPr lang="en-US" sz="1500">
                <a:solidFill>
                  <a:schemeClr val="dk1"/>
                </a:solidFill>
                <a:latin typeface="Arial"/>
                <a:ea typeface="Arial"/>
                <a:cs typeface="Arial"/>
                <a:sym typeface="Arial"/>
              </a:rPr>
              <a:t> in the HPE Brand Library, and cropped to fit.</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Please delete this box in the Slide Master after you update your title image.</a:t>
            </a:r>
            <a:endParaRPr/>
          </a:p>
          <a:p>
            <a:pPr marL="0" marR="0" lvl="0" indent="0" algn="l" rtl="0">
              <a:lnSpc>
                <a:spcPct val="90000"/>
              </a:lnSpc>
              <a:spcBef>
                <a:spcPts val="1600"/>
              </a:spcBef>
              <a:spcAft>
                <a:spcPts val="0"/>
              </a:spcAft>
              <a:buNone/>
            </a:pPr>
            <a:endParaRPr sz="15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81000" y="391852"/>
            <a:ext cx="11430000" cy="401362"/>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381159" y="1163782"/>
            <a:ext cx="11429834" cy="4571999"/>
          </a:xfrm>
          <a:prstGeom prst="rect">
            <a:avLst/>
          </a:prstGeom>
          <a:noFill/>
          <a:ln>
            <a:noFill/>
          </a:ln>
        </p:spPr>
        <p:txBody>
          <a:bodyPr spcFirstLastPara="1" wrap="square" lIns="0" tIns="0" rIns="0" bIns="0" anchor="t" anchorCtr="0">
            <a:normAutofit/>
          </a:bodyPr>
          <a:lstStyle>
            <a:lvl1pPr marL="457200" marR="0" lvl="0" indent="-355600" algn="l" rtl="0">
              <a:lnSpc>
                <a:spcPct val="9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1469" algn="l" rtl="0">
              <a:lnSpc>
                <a:spcPct val="90000"/>
              </a:lnSpc>
              <a:spcBef>
                <a:spcPts val="4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9" name="Google Shape;9;p1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marR="0" lvl="0" algn="r" rtl="0">
              <a:lnSpc>
                <a:spcPct val="90000"/>
              </a:lnSpc>
              <a:spcBef>
                <a:spcPts val="0"/>
              </a:spcBef>
              <a:spcAft>
                <a:spcPts val="0"/>
              </a:spcAft>
              <a:buSzPts val="1400"/>
              <a:buNone/>
              <a:defRPr sz="120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guide id="4" pos="7440">
          <p15:clr>
            <a:srgbClr val="F26B43"/>
          </p15:clr>
        </p15:guide>
        <p15:guide id="5" orient="horz" pos="432">
          <p15:clr>
            <a:srgbClr val="F26B43"/>
          </p15:clr>
        </p15:guide>
        <p15:guide id="6" orient="horz" pos="3840">
          <p15:clr>
            <a:srgbClr val="F26B43"/>
          </p15:clr>
        </p15:guide>
        <p15:guide id="7" orient="horz" pos="1440">
          <p15:clr>
            <a:srgbClr val="F26B43"/>
          </p15:clr>
        </p15:guide>
        <p15:guide id="8" orient="horz" pos="2880">
          <p15:clr>
            <a:srgbClr val="F26B43"/>
          </p15:clr>
        </p15:guide>
        <p15:guide id="9" pos="2568">
          <p15:clr>
            <a:srgbClr val="F26B43"/>
          </p15:clr>
        </p15:guide>
        <p15:guide id="10" pos="5112">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_EcrR0sEX1GLj4G1PBqFhOjcY0mQMfyA?usp=sharin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mailto:zainab.jamal@hpe.com" TargetMode="External"/><Relationship Id="rId4" Type="http://schemas.openxmlformats.org/officeDocument/2006/relationships/hyperlink" Target="mailto:utacontest2023@gmail.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catalog.uta.edu/academicregulations/dishonesty/"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lick-through_rate" TargetMode="External"/><Relationship Id="rId7" Type="http://schemas.openxmlformats.org/officeDocument/2006/relationships/hyperlink" Target="https://dl.acm.org/doi/10.1145/2983323.298334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pubsonline.informs.org/doi/10.1287/ijoc.2020.1023" TargetMode="External"/><Relationship Id="rId5" Type="http://schemas.openxmlformats.org/officeDocument/2006/relationships/hyperlink" Target="https://www.latentview.com/marketing-mix-modeling/" TargetMode="External"/><Relationship Id="rId4" Type="http://schemas.openxmlformats.org/officeDocument/2006/relationships/hyperlink" Target="https://en.wikipedia.org/wiki/Pay-per-clic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rmAutofit/>
          </a:bodyPr>
          <a:lstStyle/>
          <a:p>
            <a:pPr marL="0" lvl="0" indent="0" algn="l" rtl="0">
              <a:lnSpc>
                <a:spcPct val="80000"/>
              </a:lnSpc>
              <a:spcBef>
                <a:spcPts val="0"/>
              </a:spcBef>
              <a:spcAft>
                <a:spcPts val="0"/>
              </a:spcAft>
              <a:buClr>
                <a:srgbClr val="000000"/>
              </a:buClr>
              <a:buSzPts val="4400"/>
              <a:buFont typeface="Arial"/>
              <a:buNone/>
            </a:pPr>
            <a:r>
              <a:rPr lang="en-US"/>
              <a:t>2023 UTA BUSINESS ANALYTICS STUDENT COMPETITION: DETAILS</a:t>
            </a:r>
            <a:endParaRPr/>
          </a:p>
        </p:txBody>
      </p:sp>
      <p:sp>
        <p:nvSpPr>
          <p:cNvPr id="308" name="Google Shape;308;p1"/>
          <p:cNvSpPr txBox="1">
            <a:spLocks noGrp="1"/>
          </p:cNvSpPr>
          <p:nvPr>
            <p:ph type="body" idx="2"/>
          </p:nvPr>
        </p:nvSpPr>
        <p:spPr>
          <a:xfrm>
            <a:off x="379647" y="4152471"/>
            <a:ext cx="5489575" cy="90805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000"/>
              <a:buNone/>
            </a:pPr>
            <a:r>
              <a:rPr lang="en-US"/>
              <a:t>March 2023</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10"/>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LOGISTICS</a:t>
            </a:r>
            <a:endParaRPr/>
          </a:p>
        </p:txBody>
      </p:sp>
      <p:sp>
        <p:nvSpPr>
          <p:cNvPr id="436" name="Google Shape;436;p10"/>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p>
            <a:pPr marL="182880" lvl="0" indent="-182880" algn="l" rtl="0">
              <a:lnSpc>
                <a:spcPct val="90000"/>
              </a:lnSpc>
              <a:spcBef>
                <a:spcPts val="0"/>
              </a:spcBef>
              <a:spcAft>
                <a:spcPts val="0"/>
              </a:spcAft>
              <a:buSzPts val="2000"/>
              <a:buChar char="•"/>
            </a:pPr>
            <a:r>
              <a:rPr lang="en-US"/>
              <a:t>Participants will receive a link via email to access the problem statement and the data on the google drive. The following files can be found.</a:t>
            </a:r>
            <a:endParaRPr/>
          </a:p>
          <a:p>
            <a:pPr marL="411480" lvl="1" indent="-182880" algn="l" rtl="0">
              <a:lnSpc>
                <a:spcPct val="90000"/>
              </a:lnSpc>
              <a:spcBef>
                <a:spcPts val="400"/>
              </a:spcBef>
              <a:spcAft>
                <a:spcPts val="0"/>
              </a:spcAft>
              <a:buSzPts val="1620"/>
              <a:buFont typeface="Courier New"/>
              <a:buChar char="o"/>
            </a:pPr>
            <a:r>
              <a:rPr lang="en-US"/>
              <a:t>0_UTA_Student_Contest_DetailsforDiscussion.pptx</a:t>
            </a:r>
            <a:endParaRPr/>
          </a:p>
          <a:p>
            <a:pPr marL="411480" lvl="1" indent="-182880" algn="l" rtl="0">
              <a:lnSpc>
                <a:spcPct val="90000"/>
              </a:lnSpc>
              <a:spcBef>
                <a:spcPts val="400"/>
              </a:spcBef>
              <a:spcAft>
                <a:spcPts val="0"/>
              </a:spcAft>
              <a:buSzPts val="1620"/>
              <a:buFont typeface="Courier New"/>
              <a:buChar char="o"/>
            </a:pPr>
            <a:r>
              <a:rPr lang="en-US"/>
              <a:t>1_data_dictionary.xlsx</a:t>
            </a:r>
            <a:endParaRPr/>
          </a:p>
          <a:p>
            <a:pPr marL="411480" lvl="1" indent="-182880" algn="l" rtl="0">
              <a:lnSpc>
                <a:spcPct val="90000"/>
              </a:lnSpc>
              <a:spcBef>
                <a:spcPts val="400"/>
              </a:spcBef>
              <a:spcAft>
                <a:spcPts val="0"/>
              </a:spcAft>
              <a:buSzPts val="1620"/>
              <a:buFont typeface="Courier New"/>
              <a:buChar char="o"/>
            </a:pPr>
            <a:r>
              <a:rPr lang="en-US"/>
              <a:t>2_data.csv</a:t>
            </a:r>
            <a:endParaRPr/>
          </a:p>
          <a:p>
            <a:pPr marL="411480" lvl="1" indent="-182880" algn="l" rtl="0">
              <a:lnSpc>
                <a:spcPct val="90000"/>
              </a:lnSpc>
              <a:spcBef>
                <a:spcPts val="400"/>
              </a:spcBef>
              <a:spcAft>
                <a:spcPts val="0"/>
              </a:spcAft>
              <a:buSzPts val="1620"/>
              <a:buFont typeface="Courier New"/>
              <a:buChar char="o"/>
            </a:pPr>
            <a:r>
              <a:rPr lang="en-US"/>
              <a:t>3_report_template.docx</a:t>
            </a:r>
            <a:endParaRPr/>
          </a:p>
          <a:p>
            <a:pPr marL="228600" lvl="1" indent="0" algn="l" rtl="0">
              <a:lnSpc>
                <a:spcPct val="90000"/>
              </a:lnSpc>
              <a:spcBef>
                <a:spcPts val="400"/>
              </a:spcBef>
              <a:spcAft>
                <a:spcPts val="0"/>
              </a:spcAft>
              <a:buSzPts val="1620"/>
              <a:buNone/>
            </a:pPr>
            <a:r>
              <a:rPr lang="en-US"/>
              <a:t>Downloading Link: </a:t>
            </a:r>
            <a:r>
              <a:rPr lang="en-US" u="sng">
                <a:solidFill>
                  <a:schemeClr val="hlink"/>
                </a:solidFill>
                <a:hlinkClick r:id="rId3"/>
              </a:rPr>
              <a:t>https://drive.google.com/drive/folders/1_EcrR0sEX1GLj4G1PBqFhOjcY0mQMfyA?usp=sharing</a:t>
            </a:r>
            <a:r>
              <a:rPr lang="en-US" u="sng">
                <a:latin typeface="Calibri"/>
                <a:ea typeface="Calibri"/>
                <a:cs typeface="Calibri"/>
                <a:sym typeface="Calibri"/>
              </a:rPr>
              <a:t> </a:t>
            </a:r>
            <a:endParaRPr/>
          </a:p>
          <a:p>
            <a:pPr marL="182880" lvl="0" indent="-182880" algn="l" rtl="0">
              <a:lnSpc>
                <a:spcPct val="90000"/>
              </a:lnSpc>
              <a:spcBef>
                <a:spcPts val="400"/>
              </a:spcBef>
              <a:spcAft>
                <a:spcPts val="0"/>
              </a:spcAft>
              <a:buSzPts val="2000"/>
              <a:buChar char="•"/>
            </a:pPr>
            <a:r>
              <a:rPr lang="en-US"/>
              <a:t>Participants will submit the final report presentation with results to </a:t>
            </a:r>
            <a:r>
              <a:rPr lang="en-US" u="sng">
                <a:solidFill>
                  <a:schemeClr val="hlink"/>
                </a:solidFill>
                <a:hlinkClick r:id="rId4"/>
              </a:rPr>
              <a:t>utacontest2023@gmail.com</a:t>
            </a:r>
            <a:r>
              <a:rPr lang="en-US"/>
              <a:t> for evaluation.</a:t>
            </a:r>
            <a:endParaRPr/>
          </a:p>
          <a:p>
            <a:pPr marL="411480" lvl="1" indent="-182880" algn="l" rtl="0">
              <a:lnSpc>
                <a:spcPct val="90000"/>
              </a:lnSpc>
              <a:spcBef>
                <a:spcPts val="400"/>
              </a:spcBef>
              <a:spcAft>
                <a:spcPts val="0"/>
              </a:spcAft>
              <a:buSzPts val="1620"/>
              <a:buFont typeface="Courier New"/>
              <a:buChar char="o"/>
            </a:pPr>
            <a:r>
              <a:rPr lang="en-US"/>
              <a:t>Report in word document or ppt</a:t>
            </a:r>
            <a:endParaRPr/>
          </a:p>
        </p:txBody>
      </p:sp>
      <p:sp>
        <p:nvSpPr>
          <p:cNvPr id="437" name="Google Shape;437;p1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438" name="Google Shape;438;p1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10</a:t>
            </a:fld>
            <a:endParaRPr/>
          </a:p>
        </p:txBody>
      </p:sp>
      <p:sp>
        <p:nvSpPr>
          <p:cNvPr id="439" name="Google Shape;439;p10"/>
          <p:cNvSpPr txBox="1"/>
          <p:nvPr/>
        </p:nvSpPr>
        <p:spPr>
          <a:xfrm>
            <a:off x="3927763" y="5496276"/>
            <a:ext cx="8086185" cy="839801"/>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(For questions, please do not hesitate to send emails to  </a:t>
            </a:r>
            <a:r>
              <a:rPr lang="en-US" sz="2000" u="sng">
                <a:solidFill>
                  <a:schemeClr val="hlink"/>
                </a:solidFill>
                <a:hlinkClick r:id="rId4"/>
              </a:rPr>
              <a:t>utacontest2023@gmail.com</a:t>
            </a:r>
            <a:r>
              <a:rPr lang="en-US" sz="1600">
                <a:solidFill>
                  <a:schemeClr val="dk1"/>
                </a:solidFill>
                <a:latin typeface="Arial"/>
                <a:ea typeface="Arial"/>
                <a:cs typeface="Arial"/>
                <a:sym typeface="Arial"/>
              </a:rPr>
              <a:t> or Dr. Zainab Jamal by </a:t>
            </a:r>
            <a:r>
              <a:rPr lang="en-US" sz="16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zainab.jamal@hpe.com</a:t>
            </a:r>
            <a:r>
              <a:rPr lang="en-US" sz="1600">
                <a:solidFill>
                  <a:schemeClr val="dk1"/>
                </a:solidFill>
                <a:latin typeface="Arial"/>
                <a:ea typeface="Arial"/>
                <a:cs typeface="Arial"/>
                <a:sym typeface="Arial"/>
              </a:rPr>
              <a:t>.)</a:t>
            </a:r>
            <a:endParaRPr/>
          </a:p>
          <a:p>
            <a:pPr marL="0" marR="0" lvl="0" indent="0" algn="l" rtl="0">
              <a:lnSpc>
                <a:spcPct val="90000"/>
              </a:lnSpc>
              <a:spcBef>
                <a:spcPts val="400"/>
              </a:spcBef>
              <a:spcAft>
                <a:spcPts val="0"/>
              </a:spcAft>
              <a:buNone/>
            </a:pPr>
            <a:endParaRPr sz="16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11"/>
          <p:cNvSpPr txBox="1">
            <a:spLocks noGrp="1"/>
          </p:cNvSpPr>
          <p:nvPr>
            <p:ph type="title"/>
          </p:nvPr>
        </p:nvSpPr>
        <p:spPr>
          <a:xfrm>
            <a:off x="381000" y="2676894"/>
            <a:ext cx="3536373"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EVALUATION MEASUREMENTS</a:t>
            </a:r>
            <a:endParaRPr/>
          </a:p>
        </p:txBody>
      </p:sp>
      <p:sp>
        <p:nvSpPr>
          <p:cNvPr id="445" name="Google Shape;445;p1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446" name="Google Shape;446;p1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11</a:t>
            </a:fld>
            <a:endParaRPr/>
          </a:p>
        </p:txBody>
      </p:sp>
      <p:grpSp>
        <p:nvGrpSpPr>
          <p:cNvPr id="447" name="Google Shape;447;p11"/>
          <p:cNvGrpSpPr/>
          <p:nvPr/>
        </p:nvGrpSpPr>
        <p:grpSpPr>
          <a:xfrm>
            <a:off x="4076700" y="332453"/>
            <a:ext cx="7734300" cy="5762881"/>
            <a:chOff x="0" y="665"/>
            <a:chExt cx="7734300" cy="5762881"/>
          </a:xfrm>
        </p:grpSpPr>
        <p:sp>
          <p:nvSpPr>
            <p:cNvPr id="448" name="Google Shape;448;p11"/>
            <p:cNvSpPr/>
            <p:nvPr/>
          </p:nvSpPr>
          <p:spPr>
            <a:xfrm>
              <a:off x="0" y="428705"/>
              <a:ext cx="7734300" cy="2375100"/>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txBox="1"/>
            <p:nvPr/>
          </p:nvSpPr>
          <p:spPr>
            <a:xfrm>
              <a:off x="0" y="428705"/>
              <a:ext cx="7734300" cy="2375100"/>
            </a:xfrm>
            <a:prstGeom prst="rect">
              <a:avLst/>
            </a:prstGeom>
            <a:noFill/>
            <a:ln>
              <a:noFill/>
            </a:ln>
          </p:spPr>
          <p:txBody>
            <a:bodyPr spcFirstLastPara="1" wrap="square" lIns="600250" tIns="604000" rIns="600250" bIns="199125" anchor="t" anchorCtr="0">
              <a:noAutofit/>
            </a:bodyPr>
            <a:lstStyle/>
            <a:p>
              <a:pPr marL="285750" marR="0" lvl="1" indent="-28575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Business and mathematical justification</a:t>
              </a:r>
              <a:endParaRPr/>
            </a:p>
            <a:p>
              <a:pPr marL="285750" marR="0" lvl="1" indent="-285750" algn="l" rtl="0">
                <a:lnSpc>
                  <a:spcPct val="90000"/>
                </a:lnSpc>
                <a:spcBef>
                  <a:spcPts val="42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Clarity</a:t>
              </a:r>
              <a:endParaRPr/>
            </a:p>
            <a:p>
              <a:pPr marL="285750" marR="0" lvl="1" indent="-285750" algn="l" rtl="0">
                <a:lnSpc>
                  <a:spcPct val="90000"/>
                </a:lnSpc>
                <a:spcBef>
                  <a:spcPts val="42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Originality</a:t>
              </a:r>
              <a:endParaRPr/>
            </a:p>
            <a:p>
              <a:pPr marL="285750" marR="0" lvl="1" indent="-285750" algn="l" rtl="0">
                <a:lnSpc>
                  <a:spcPct val="90000"/>
                </a:lnSpc>
                <a:spcBef>
                  <a:spcPts val="42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Data understanding </a:t>
              </a:r>
              <a:endParaRPr/>
            </a:p>
          </p:txBody>
        </p:sp>
        <p:sp>
          <p:nvSpPr>
            <p:cNvPr id="450" name="Google Shape;450;p11"/>
            <p:cNvSpPr/>
            <p:nvPr/>
          </p:nvSpPr>
          <p:spPr>
            <a:xfrm>
              <a:off x="386715" y="665"/>
              <a:ext cx="5414010" cy="856080"/>
            </a:xfrm>
            <a:prstGeom prst="roundRect">
              <a:avLst>
                <a:gd name="adj" fmla="val 16667"/>
              </a:avLst>
            </a:prstGeom>
            <a:solidFill>
              <a:srgbClr val="0A52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txBox="1"/>
            <p:nvPr/>
          </p:nvSpPr>
          <p:spPr>
            <a:xfrm>
              <a:off x="428505" y="42455"/>
              <a:ext cx="5330430" cy="772500"/>
            </a:xfrm>
            <a:prstGeom prst="rect">
              <a:avLst/>
            </a:prstGeom>
            <a:noFill/>
            <a:ln>
              <a:noFill/>
            </a:ln>
          </p:spPr>
          <p:txBody>
            <a:bodyPr spcFirstLastPara="1" wrap="square" lIns="204625" tIns="0" rIns="204625" bIns="0" anchor="ctr" anchorCtr="0">
              <a:noAutofit/>
            </a:bodyPr>
            <a:lstStyle/>
            <a:p>
              <a:pPr marL="0" marR="0" lvl="0" indent="0" algn="l" rtl="0">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Solution Formulation </a:t>
              </a:r>
              <a:endParaRPr/>
            </a:p>
          </p:txBody>
        </p:sp>
        <p:sp>
          <p:nvSpPr>
            <p:cNvPr id="452" name="Google Shape;452;p11"/>
            <p:cNvSpPr/>
            <p:nvPr/>
          </p:nvSpPr>
          <p:spPr>
            <a:xfrm>
              <a:off x="0" y="3388446"/>
              <a:ext cx="7734300" cy="2375100"/>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txBox="1"/>
            <p:nvPr/>
          </p:nvSpPr>
          <p:spPr>
            <a:xfrm>
              <a:off x="0" y="3388446"/>
              <a:ext cx="7734300" cy="2375100"/>
            </a:xfrm>
            <a:prstGeom prst="rect">
              <a:avLst/>
            </a:prstGeom>
            <a:noFill/>
            <a:ln>
              <a:noFill/>
            </a:ln>
          </p:spPr>
          <p:txBody>
            <a:bodyPr spcFirstLastPara="1" wrap="square" lIns="600250" tIns="604000" rIns="600250" bIns="199125" anchor="t" anchorCtr="0">
              <a:noAutofit/>
            </a:bodyPr>
            <a:lstStyle/>
            <a:p>
              <a:pPr marL="285750" marR="0" lvl="1" indent="-28575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Model-specific metrics</a:t>
              </a:r>
              <a:endParaRPr/>
            </a:p>
            <a:p>
              <a:pPr marL="571500" marR="0" lvl="2" indent="-285750" algn="l" rtl="0">
                <a:lnSpc>
                  <a:spcPct val="90000"/>
                </a:lnSpc>
                <a:spcBef>
                  <a:spcPts val="420"/>
                </a:spcBef>
                <a:spcAft>
                  <a:spcPts val="0"/>
                </a:spcAft>
                <a:buClr>
                  <a:schemeClr val="dk1"/>
                </a:buClr>
                <a:buSzPts val="2800"/>
                <a:buFont typeface="Courier New"/>
                <a:buChar char="o"/>
              </a:pPr>
              <a:r>
                <a:rPr lang="en-US" sz="2800" b="0" i="0" u="none" strike="noStrike" cap="none">
                  <a:solidFill>
                    <a:schemeClr val="dk1"/>
                  </a:solidFill>
                  <a:latin typeface="Arial"/>
                  <a:ea typeface="Arial"/>
                  <a:cs typeface="Arial"/>
                  <a:sym typeface="Arial"/>
                </a:rPr>
                <a:t>Regression: mean squared error</a:t>
              </a:r>
              <a:endParaRPr/>
            </a:p>
            <a:p>
              <a:pPr marL="571500" marR="0" lvl="2" indent="-285750" algn="l" rtl="0">
                <a:lnSpc>
                  <a:spcPct val="90000"/>
                </a:lnSpc>
                <a:spcBef>
                  <a:spcPts val="420"/>
                </a:spcBef>
                <a:spcAft>
                  <a:spcPts val="0"/>
                </a:spcAft>
                <a:buClr>
                  <a:schemeClr val="dk1"/>
                </a:buClr>
                <a:buSzPts val="2800"/>
                <a:buFont typeface="Courier New"/>
                <a:buChar char="o"/>
              </a:pPr>
              <a:r>
                <a:rPr lang="en-US" sz="2800" b="0" i="0" u="none" strike="noStrike" cap="none">
                  <a:solidFill>
                    <a:schemeClr val="dk1"/>
                  </a:solidFill>
                  <a:latin typeface="Arial"/>
                  <a:ea typeface="Arial"/>
                  <a:cs typeface="Arial"/>
                  <a:sym typeface="Arial"/>
                </a:rPr>
                <a:t>Classification: Area under ROC curve</a:t>
              </a:r>
              <a:endParaRPr/>
            </a:p>
            <a:p>
              <a:pPr marL="571500" marR="0" lvl="2" indent="-285750" algn="l" rtl="0">
                <a:lnSpc>
                  <a:spcPct val="90000"/>
                </a:lnSpc>
                <a:spcBef>
                  <a:spcPts val="420"/>
                </a:spcBef>
                <a:spcAft>
                  <a:spcPts val="0"/>
                </a:spcAft>
                <a:buClr>
                  <a:schemeClr val="dk1"/>
                </a:buClr>
                <a:buSzPts val="2800"/>
                <a:buFont typeface="Courier New"/>
                <a:buChar char="o"/>
              </a:pPr>
              <a:r>
                <a:rPr lang="en-US" sz="2800" b="0" i="0" u="none" strike="noStrike" cap="none">
                  <a:solidFill>
                    <a:schemeClr val="dk1"/>
                  </a:solidFill>
                  <a:latin typeface="Arial"/>
                  <a:ea typeface="Arial"/>
                  <a:cs typeface="Arial"/>
                  <a:sym typeface="Arial"/>
                </a:rPr>
                <a:t>Optimization: convergence </a:t>
              </a:r>
              <a:endParaRPr/>
            </a:p>
          </p:txBody>
        </p:sp>
        <p:sp>
          <p:nvSpPr>
            <p:cNvPr id="454" name="Google Shape;454;p11"/>
            <p:cNvSpPr/>
            <p:nvPr/>
          </p:nvSpPr>
          <p:spPr>
            <a:xfrm>
              <a:off x="386715" y="2960405"/>
              <a:ext cx="5414010" cy="856080"/>
            </a:xfrm>
            <a:prstGeom prst="roundRect">
              <a:avLst>
                <a:gd name="adj" fmla="val 16667"/>
              </a:avLst>
            </a:prstGeom>
            <a:solidFill>
              <a:srgbClr val="0A52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txBox="1"/>
            <p:nvPr/>
          </p:nvSpPr>
          <p:spPr>
            <a:xfrm>
              <a:off x="428505" y="3002195"/>
              <a:ext cx="5330430" cy="772500"/>
            </a:xfrm>
            <a:prstGeom prst="rect">
              <a:avLst/>
            </a:prstGeom>
            <a:noFill/>
            <a:ln>
              <a:noFill/>
            </a:ln>
          </p:spPr>
          <p:txBody>
            <a:bodyPr spcFirstLastPara="1" wrap="square" lIns="204625" tIns="0" rIns="204625" bIns="0" anchor="ctr" anchorCtr="0">
              <a:noAutofit/>
            </a:bodyPr>
            <a:lstStyle/>
            <a:p>
              <a:pPr marL="0" marR="0" lvl="0" indent="0" algn="l" rtl="0">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Solution Implementation  </a:t>
              </a:r>
              <a:endParaRPr sz="2800">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HONOR CODE</a:t>
            </a:r>
            <a:endParaRPr/>
          </a:p>
        </p:txBody>
      </p:sp>
      <p:sp>
        <p:nvSpPr>
          <p:cNvPr id="461" name="Google Shape;461;p1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462" name="Google Shape;462;p1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12</a:t>
            </a:fld>
            <a:endParaRPr/>
          </a:p>
        </p:txBody>
      </p:sp>
      <p:grpSp>
        <p:nvGrpSpPr>
          <p:cNvPr id="463" name="Google Shape;463;p12"/>
          <p:cNvGrpSpPr/>
          <p:nvPr/>
        </p:nvGrpSpPr>
        <p:grpSpPr>
          <a:xfrm>
            <a:off x="4076700" y="1268472"/>
            <a:ext cx="7734300" cy="3890842"/>
            <a:chOff x="0" y="936684"/>
            <a:chExt cx="7734300" cy="3890842"/>
          </a:xfrm>
        </p:grpSpPr>
        <p:sp>
          <p:nvSpPr>
            <p:cNvPr id="464" name="Google Shape;464;p12"/>
            <p:cNvSpPr/>
            <p:nvPr/>
          </p:nvSpPr>
          <p:spPr>
            <a:xfrm>
              <a:off x="0" y="936684"/>
              <a:ext cx="7734300" cy="1729263"/>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2"/>
            <p:cNvSpPr/>
            <p:nvPr/>
          </p:nvSpPr>
          <p:spPr>
            <a:xfrm>
              <a:off x="523102" y="1325768"/>
              <a:ext cx="951094" cy="95109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2"/>
            <p:cNvSpPr/>
            <p:nvPr/>
          </p:nvSpPr>
          <p:spPr>
            <a:xfrm>
              <a:off x="1997299" y="936684"/>
              <a:ext cx="5737000" cy="17292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2"/>
            <p:cNvSpPr txBox="1"/>
            <p:nvPr/>
          </p:nvSpPr>
          <p:spPr>
            <a:xfrm>
              <a:off x="1997299" y="936684"/>
              <a:ext cx="5737000" cy="1729263"/>
            </a:xfrm>
            <a:prstGeom prst="rect">
              <a:avLst/>
            </a:prstGeom>
            <a:noFill/>
            <a:ln>
              <a:noFill/>
            </a:ln>
          </p:spPr>
          <p:txBody>
            <a:bodyPr spcFirstLastPara="1" wrap="square" lIns="183000" tIns="183000" rIns="183000" bIns="183000"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I pledge, on my honor, to uphold UT Arlington's tradition of academic integrity, a tradition that values hard work and honest effort in the pursuit of academic excellence.</a:t>
              </a:r>
              <a:endParaRPr/>
            </a:p>
          </p:txBody>
        </p:sp>
        <p:sp>
          <p:nvSpPr>
            <p:cNvPr id="468" name="Google Shape;468;p12"/>
            <p:cNvSpPr/>
            <p:nvPr/>
          </p:nvSpPr>
          <p:spPr>
            <a:xfrm>
              <a:off x="0" y="3098263"/>
              <a:ext cx="7734300" cy="1729263"/>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2"/>
            <p:cNvSpPr/>
            <p:nvPr/>
          </p:nvSpPr>
          <p:spPr>
            <a:xfrm>
              <a:off x="523102" y="3487348"/>
              <a:ext cx="951094" cy="95109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2"/>
            <p:cNvSpPr/>
            <p:nvPr/>
          </p:nvSpPr>
          <p:spPr>
            <a:xfrm>
              <a:off x="1997299" y="3098263"/>
              <a:ext cx="5737000" cy="17292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2"/>
            <p:cNvSpPr txBox="1"/>
            <p:nvPr/>
          </p:nvSpPr>
          <p:spPr>
            <a:xfrm>
              <a:off x="1997299" y="3098263"/>
              <a:ext cx="5737000" cy="1729263"/>
            </a:xfrm>
            <a:prstGeom prst="rect">
              <a:avLst/>
            </a:prstGeom>
            <a:noFill/>
            <a:ln>
              <a:noFill/>
            </a:ln>
          </p:spPr>
          <p:txBody>
            <a:bodyPr spcFirstLastPara="1" wrap="square" lIns="183000" tIns="183000" rIns="183000" bIns="183000"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I promise that I will submit only work that I personally create or that I contribute to group collaborations, and I will appropriately reference any work from other sources. I will follow the highest standards of integrity and uphold the spirit of the Honor Code.</a:t>
              </a:r>
              <a:endParaRPr/>
            </a:p>
          </p:txBody>
        </p:sp>
      </p:grpSp>
      <p:sp>
        <p:nvSpPr>
          <p:cNvPr id="472" name="Google Shape;472;p12"/>
          <p:cNvSpPr txBox="1"/>
          <p:nvPr/>
        </p:nvSpPr>
        <p:spPr>
          <a:xfrm>
            <a:off x="3927764" y="5686411"/>
            <a:ext cx="6835366" cy="353085"/>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800">
                <a:solidFill>
                  <a:schemeClr val="dk1"/>
                </a:solidFill>
                <a:latin typeface="Arial"/>
                <a:ea typeface="Arial"/>
                <a:cs typeface="Arial"/>
                <a:sym typeface="Arial"/>
              </a:rPr>
              <a:t>(Reference: </a:t>
            </a:r>
            <a:r>
              <a:rPr lang="en-US" sz="1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https://catalog.uta.edu/academicregulations/dishonesty/</a:t>
            </a:r>
            <a:r>
              <a:rPr lang="en-US" sz="1800">
                <a:solidFill>
                  <a:schemeClr val="dk1"/>
                </a:solidFill>
                <a:latin typeface="Arial"/>
                <a:ea typeface="Arial"/>
                <a:cs typeface="Arial"/>
                <a:sym typeface="Arial"/>
              </a:rPr>
              <a:t>) </a:t>
            </a:r>
            <a:endParaRPr/>
          </a:p>
          <a:p>
            <a:pPr marL="0" marR="0" lvl="0" indent="0" algn="l" rtl="0">
              <a:lnSpc>
                <a:spcPct val="90000"/>
              </a:lnSpc>
              <a:spcBef>
                <a:spcPts val="40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3"/>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2800"/>
              <a:buFont typeface="Arial"/>
              <a:buNone/>
            </a:pPr>
            <a:r>
              <a:rPr lang="en-US"/>
              <a:t>GLOSSARY &amp; REFERENCE</a:t>
            </a:r>
            <a:endParaRPr/>
          </a:p>
        </p:txBody>
      </p:sp>
      <p:sp>
        <p:nvSpPr>
          <p:cNvPr id="478" name="Google Shape;478;p13"/>
          <p:cNvSpPr txBox="1">
            <a:spLocks noGrp="1"/>
          </p:cNvSpPr>
          <p:nvPr>
            <p:ph type="body" idx="1"/>
          </p:nvPr>
        </p:nvSpPr>
        <p:spPr>
          <a:xfrm>
            <a:off x="388938" y="1018211"/>
            <a:ext cx="11422062" cy="5077790"/>
          </a:xfrm>
          <a:prstGeom prst="rect">
            <a:avLst/>
          </a:prstGeom>
          <a:noFill/>
          <a:ln>
            <a:noFill/>
          </a:ln>
        </p:spPr>
        <p:txBody>
          <a:bodyPr spcFirstLastPara="1" wrap="square" lIns="0" tIns="0" rIns="0" bIns="0" anchor="t" anchorCtr="0">
            <a:normAutofit/>
          </a:bodyPr>
          <a:lstStyle/>
          <a:p>
            <a:pPr marL="457200" lvl="0" indent="-457200" algn="l" rtl="0">
              <a:lnSpc>
                <a:spcPct val="90000"/>
              </a:lnSpc>
              <a:spcBef>
                <a:spcPts val="0"/>
              </a:spcBef>
              <a:spcAft>
                <a:spcPts val="0"/>
              </a:spcAft>
              <a:buSzPts val="2000"/>
              <a:buAutoNum type="arabicPeriod"/>
            </a:pPr>
            <a:r>
              <a:rPr lang="en-US"/>
              <a:t>click-through rate: </a:t>
            </a:r>
            <a:r>
              <a:rPr lang="en-US" u="sng">
                <a:solidFill>
                  <a:schemeClr val="hlink"/>
                </a:solidFill>
                <a:hlinkClick r:id="rId3"/>
              </a:rPr>
              <a:t>https://en.wikipedia.org/wiki/Click-through_rate</a:t>
            </a:r>
            <a:r>
              <a:rPr lang="en-US"/>
              <a:t> </a:t>
            </a:r>
            <a:endParaRPr/>
          </a:p>
          <a:p>
            <a:pPr marL="457200" lvl="0" indent="-457200" algn="l" rtl="0">
              <a:lnSpc>
                <a:spcPct val="90000"/>
              </a:lnSpc>
              <a:spcBef>
                <a:spcPts val="400"/>
              </a:spcBef>
              <a:spcAft>
                <a:spcPts val="0"/>
              </a:spcAft>
              <a:buSzPts val="2000"/>
              <a:buAutoNum type="arabicPeriod"/>
            </a:pPr>
            <a:r>
              <a:rPr lang="en-US"/>
              <a:t>Pay per click: </a:t>
            </a:r>
            <a:r>
              <a:rPr lang="en-US" u="sng">
                <a:solidFill>
                  <a:schemeClr val="hlink"/>
                </a:solidFill>
                <a:hlinkClick r:id="rId4"/>
              </a:rPr>
              <a:t>https://en.wikipedia.org/wiki/Pay-per-click</a:t>
            </a:r>
            <a:r>
              <a:rPr lang="en-US"/>
              <a:t> </a:t>
            </a:r>
            <a:endParaRPr/>
          </a:p>
          <a:p>
            <a:pPr marL="457200" lvl="0" indent="-457200" algn="l" rtl="0">
              <a:lnSpc>
                <a:spcPct val="90000"/>
              </a:lnSpc>
              <a:spcBef>
                <a:spcPts val="400"/>
              </a:spcBef>
              <a:spcAft>
                <a:spcPts val="0"/>
              </a:spcAft>
              <a:buSzPts val="2000"/>
              <a:buAutoNum type="arabicPeriod"/>
            </a:pPr>
            <a:r>
              <a:rPr lang="en-US"/>
              <a:t>Solution Reference:</a:t>
            </a:r>
            <a:endParaRPr/>
          </a:p>
          <a:p>
            <a:pPr marL="651510" lvl="2" indent="-285750" algn="l" rtl="0">
              <a:lnSpc>
                <a:spcPct val="90000"/>
              </a:lnSpc>
              <a:spcBef>
                <a:spcPts val="400"/>
              </a:spcBef>
              <a:spcAft>
                <a:spcPts val="0"/>
              </a:spcAft>
              <a:buSzPts val="1600"/>
              <a:buFont typeface="Arial"/>
              <a:buChar char="•"/>
            </a:pPr>
            <a:r>
              <a:rPr lang="en-US"/>
              <a:t>Example 1: </a:t>
            </a:r>
            <a:r>
              <a:rPr lang="en-US" u="sng">
                <a:solidFill>
                  <a:schemeClr val="hlink"/>
                </a:solidFill>
                <a:hlinkClick r:id="rId5"/>
              </a:rPr>
              <a:t>https://www.latentview.com/marketing-mix-modeling/</a:t>
            </a:r>
            <a:r>
              <a:rPr lang="en-US"/>
              <a:t> </a:t>
            </a:r>
            <a:endParaRPr/>
          </a:p>
          <a:p>
            <a:pPr marL="651510" lvl="2" indent="-285750" algn="l" rtl="0">
              <a:lnSpc>
                <a:spcPct val="90000"/>
              </a:lnSpc>
              <a:spcBef>
                <a:spcPts val="400"/>
              </a:spcBef>
              <a:spcAft>
                <a:spcPts val="0"/>
              </a:spcAft>
              <a:buSzPts val="1600"/>
              <a:buFont typeface="Arial"/>
              <a:buChar char="•"/>
            </a:pPr>
            <a:r>
              <a:rPr lang="en-US"/>
              <a:t>Example 2: </a:t>
            </a:r>
            <a:r>
              <a:rPr lang="en-US" u="sng">
                <a:solidFill>
                  <a:schemeClr val="hlink"/>
                </a:solidFill>
                <a:hlinkClick r:id="rId6"/>
              </a:rPr>
              <a:t>https://pubsonline.informs.org/doi/10.1287/ijoc.2020.1023</a:t>
            </a:r>
            <a:r>
              <a:rPr lang="en-US"/>
              <a:t> </a:t>
            </a:r>
            <a:endParaRPr/>
          </a:p>
          <a:p>
            <a:pPr marL="651510" lvl="2" indent="-285750" algn="l" rtl="0">
              <a:lnSpc>
                <a:spcPct val="90000"/>
              </a:lnSpc>
              <a:spcBef>
                <a:spcPts val="400"/>
              </a:spcBef>
              <a:spcAft>
                <a:spcPts val="0"/>
              </a:spcAft>
              <a:buSzPts val="1600"/>
              <a:buFont typeface="Arial"/>
              <a:buChar char="•"/>
            </a:pPr>
            <a:r>
              <a:rPr lang="en-US"/>
              <a:t>Example 3: </a:t>
            </a:r>
            <a:r>
              <a:rPr lang="en-US" u="sng">
                <a:solidFill>
                  <a:schemeClr val="hlink"/>
                </a:solidFill>
                <a:hlinkClick r:id="rId7"/>
              </a:rPr>
              <a:t>https://dl.acm.org/doi/10.1145/2983323.2983347</a:t>
            </a:r>
            <a:r>
              <a:rPr lang="en-US"/>
              <a:t> </a:t>
            </a:r>
            <a:endParaRPr/>
          </a:p>
          <a:p>
            <a:pPr marL="0" lvl="0" indent="0" algn="l" rtl="0">
              <a:lnSpc>
                <a:spcPct val="90000"/>
              </a:lnSpc>
              <a:spcBef>
                <a:spcPts val="400"/>
              </a:spcBef>
              <a:spcAft>
                <a:spcPts val="0"/>
              </a:spcAft>
              <a:buSzPts val="2000"/>
              <a:buNone/>
            </a:pPr>
            <a:endParaRPr/>
          </a:p>
        </p:txBody>
      </p:sp>
      <p:sp>
        <p:nvSpPr>
          <p:cNvPr id="479" name="Google Shape;479;p1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480" name="Google Shape;480;p1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2800"/>
              <a:buFont typeface="Arial"/>
              <a:buNone/>
            </a:pPr>
            <a:r>
              <a:rPr lang="en-US"/>
              <a:t>AGENDA</a:t>
            </a:r>
            <a:endParaRPr/>
          </a:p>
        </p:txBody>
      </p:sp>
      <p:sp>
        <p:nvSpPr>
          <p:cNvPr id="314" name="Google Shape;314;p2"/>
          <p:cNvSpPr txBox="1">
            <a:spLocks noGrp="1"/>
          </p:cNvSpPr>
          <p:nvPr>
            <p:ph type="body" idx="1"/>
          </p:nvPr>
        </p:nvSpPr>
        <p:spPr>
          <a:xfrm>
            <a:off x="388938" y="1018211"/>
            <a:ext cx="11422062" cy="5077790"/>
          </a:xfrm>
          <a:prstGeom prst="rect">
            <a:avLst/>
          </a:prstGeom>
          <a:noFill/>
          <a:ln>
            <a:noFill/>
          </a:ln>
        </p:spPr>
        <p:txBody>
          <a:bodyPr spcFirstLastPara="1" wrap="square" lIns="0" tIns="0" rIns="0" bIns="0" anchor="t" anchorCtr="0">
            <a:normAutofit/>
          </a:bodyPr>
          <a:lstStyle/>
          <a:p>
            <a:pPr marL="182880" lvl="0" indent="-182880" algn="l" rtl="0">
              <a:lnSpc>
                <a:spcPct val="90000"/>
              </a:lnSpc>
              <a:spcBef>
                <a:spcPts val="0"/>
              </a:spcBef>
              <a:spcAft>
                <a:spcPts val="0"/>
              </a:spcAft>
              <a:buSzPts val="2000"/>
              <a:buChar char="•"/>
            </a:pPr>
            <a:r>
              <a:rPr lang="en-US"/>
              <a:t>Problem Statement</a:t>
            </a:r>
            <a:endParaRPr/>
          </a:p>
          <a:p>
            <a:pPr marL="182880" lvl="0" indent="-182880" algn="l" rtl="0">
              <a:lnSpc>
                <a:spcPct val="90000"/>
              </a:lnSpc>
              <a:spcBef>
                <a:spcPts val="400"/>
              </a:spcBef>
              <a:spcAft>
                <a:spcPts val="0"/>
              </a:spcAft>
              <a:buSzPts val="2000"/>
              <a:buChar char="•"/>
            </a:pPr>
            <a:r>
              <a:rPr lang="en-US"/>
              <a:t>Summary of the Data</a:t>
            </a:r>
            <a:endParaRPr/>
          </a:p>
          <a:p>
            <a:pPr marL="182880" lvl="0" indent="-182880" algn="l" rtl="0">
              <a:lnSpc>
                <a:spcPct val="90000"/>
              </a:lnSpc>
              <a:spcBef>
                <a:spcPts val="400"/>
              </a:spcBef>
              <a:spcAft>
                <a:spcPts val="0"/>
              </a:spcAft>
              <a:buSzPts val="2000"/>
              <a:buChar char="•"/>
            </a:pPr>
            <a:r>
              <a:rPr lang="en-US"/>
              <a:t>Data Example</a:t>
            </a:r>
            <a:endParaRPr/>
          </a:p>
          <a:p>
            <a:pPr marL="182880" lvl="0" indent="-182880" algn="l" rtl="0">
              <a:lnSpc>
                <a:spcPct val="90000"/>
              </a:lnSpc>
              <a:spcBef>
                <a:spcPts val="400"/>
              </a:spcBef>
              <a:spcAft>
                <a:spcPts val="0"/>
              </a:spcAft>
              <a:buSzPts val="2000"/>
              <a:buChar char="•"/>
            </a:pPr>
            <a:r>
              <a:rPr lang="en-US"/>
              <a:t>Submission Guideline</a:t>
            </a:r>
            <a:endParaRPr/>
          </a:p>
          <a:p>
            <a:pPr marL="182880" lvl="0" indent="-182880" algn="l" rtl="0">
              <a:lnSpc>
                <a:spcPct val="90000"/>
              </a:lnSpc>
              <a:spcBef>
                <a:spcPts val="400"/>
              </a:spcBef>
              <a:spcAft>
                <a:spcPts val="0"/>
              </a:spcAft>
              <a:buSzPts val="2000"/>
              <a:buChar char="•"/>
            </a:pPr>
            <a:r>
              <a:rPr lang="en-US"/>
              <a:t>Q&amp;A</a:t>
            </a:r>
            <a:endParaRPr/>
          </a:p>
          <a:p>
            <a:pPr marL="182880" lvl="0" indent="-55879" algn="l" rtl="0">
              <a:lnSpc>
                <a:spcPct val="90000"/>
              </a:lnSpc>
              <a:spcBef>
                <a:spcPts val="400"/>
              </a:spcBef>
              <a:spcAft>
                <a:spcPts val="0"/>
              </a:spcAft>
              <a:buSzPts val="2000"/>
              <a:buNone/>
            </a:pPr>
            <a:endParaRPr/>
          </a:p>
          <a:p>
            <a:pPr marL="182880" lvl="0" indent="-55879" algn="l" rtl="0">
              <a:lnSpc>
                <a:spcPct val="90000"/>
              </a:lnSpc>
              <a:spcBef>
                <a:spcPts val="400"/>
              </a:spcBef>
              <a:spcAft>
                <a:spcPts val="0"/>
              </a:spcAft>
              <a:buSzPts val="2000"/>
              <a:buNone/>
            </a:pPr>
            <a:endParaRPr/>
          </a:p>
          <a:p>
            <a:pPr marL="182880" lvl="0" indent="-55879" algn="l" rtl="0">
              <a:lnSpc>
                <a:spcPct val="90000"/>
              </a:lnSpc>
              <a:spcBef>
                <a:spcPts val="400"/>
              </a:spcBef>
              <a:spcAft>
                <a:spcPts val="0"/>
              </a:spcAft>
              <a:buSzPts val="2000"/>
              <a:buNone/>
            </a:pPr>
            <a:endParaRPr/>
          </a:p>
          <a:p>
            <a:pPr marL="182880" lvl="0" indent="-55879" algn="l" rtl="0">
              <a:lnSpc>
                <a:spcPct val="90000"/>
              </a:lnSpc>
              <a:spcBef>
                <a:spcPts val="400"/>
              </a:spcBef>
              <a:spcAft>
                <a:spcPts val="0"/>
              </a:spcAft>
              <a:buSzPts val="2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
          <p:cNvSpPr txBox="1">
            <a:spLocks noGrp="1"/>
          </p:cNvSpPr>
          <p:nvPr>
            <p:ph type="title"/>
          </p:nvPr>
        </p:nvSpPr>
        <p:spPr>
          <a:xfrm>
            <a:off x="381000" y="2632748"/>
            <a:ext cx="3566206" cy="86868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2800"/>
              <a:buFont typeface="Arial"/>
              <a:buNone/>
            </a:pPr>
            <a:r>
              <a:rPr lang="en-US"/>
              <a:t>PROBLEM STATEMENT: BACKGROUND</a:t>
            </a:r>
            <a:endParaRPr/>
          </a:p>
        </p:txBody>
      </p:sp>
      <p:sp>
        <p:nvSpPr>
          <p:cNvPr id="320" name="Google Shape;320;p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321" name="Google Shape;321;p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3</a:t>
            </a:fld>
            <a:endParaRPr/>
          </a:p>
        </p:txBody>
      </p:sp>
      <p:grpSp>
        <p:nvGrpSpPr>
          <p:cNvPr id="322" name="Google Shape;322;p3"/>
          <p:cNvGrpSpPr/>
          <p:nvPr/>
        </p:nvGrpSpPr>
        <p:grpSpPr>
          <a:xfrm>
            <a:off x="4076700" y="570675"/>
            <a:ext cx="7734300" cy="5122079"/>
            <a:chOff x="0" y="238887"/>
            <a:chExt cx="7734300" cy="5122079"/>
          </a:xfrm>
        </p:grpSpPr>
        <p:sp>
          <p:nvSpPr>
            <p:cNvPr id="323" name="Google Shape;323;p3"/>
            <p:cNvSpPr/>
            <p:nvPr/>
          </p:nvSpPr>
          <p:spPr>
            <a:xfrm>
              <a:off x="0" y="238887"/>
              <a:ext cx="7734300" cy="2321428"/>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702232" y="761209"/>
              <a:ext cx="1276785" cy="1276785"/>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2672561" y="299474"/>
              <a:ext cx="5051801" cy="23214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txBox="1"/>
            <p:nvPr/>
          </p:nvSpPr>
          <p:spPr>
            <a:xfrm>
              <a:off x="2672561" y="299474"/>
              <a:ext cx="5051801" cy="2321428"/>
            </a:xfrm>
            <a:prstGeom prst="rect">
              <a:avLst/>
            </a:prstGeom>
            <a:noFill/>
            <a:ln>
              <a:noFill/>
            </a:ln>
          </p:spPr>
          <p:txBody>
            <a:bodyPr spcFirstLastPara="1" wrap="square" lIns="245675" tIns="245675" rIns="245675" bIns="245675"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Kelly works in the marketing team for Super Server Company. To support a new branding initiative, the team is planning for the upcoming campaigns reaching the target audience by ads through different digital channels (e.g., paid search, social). Given the fixed budget, they would like to maximize the campaign return measured by audience responses and costs. </a:t>
              </a:r>
              <a:endParaRPr/>
            </a:p>
          </p:txBody>
        </p:sp>
        <p:sp>
          <p:nvSpPr>
            <p:cNvPr id="327" name="Google Shape;327;p3"/>
            <p:cNvSpPr/>
            <p:nvPr/>
          </p:nvSpPr>
          <p:spPr>
            <a:xfrm>
              <a:off x="0" y="3155961"/>
              <a:ext cx="7734300" cy="2089794"/>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702232" y="3562465"/>
              <a:ext cx="1276785" cy="1276785"/>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2652656" y="3039538"/>
              <a:ext cx="5051801" cy="23214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txBox="1"/>
            <p:nvPr/>
          </p:nvSpPr>
          <p:spPr>
            <a:xfrm>
              <a:off x="2652656" y="3039538"/>
              <a:ext cx="5051801" cy="2321428"/>
            </a:xfrm>
            <a:prstGeom prst="rect">
              <a:avLst/>
            </a:prstGeom>
            <a:noFill/>
            <a:ln>
              <a:noFill/>
            </a:ln>
          </p:spPr>
          <p:txBody>
            <a:bodyPr spcFirstLastPara="1" wrap="square" lIns="245675" tIns="245675" rIns="245675" bIns="245675"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As a data scientist, Kelly is asked to assist the team to identify the optimal budget plan for each digital channel and each audience type. She has the access to the historical campaign data on the ads displayed in different digital channels, ad costs, reached audience, and their responses. </a:t>
              </a:r>
              <a:endParaRPr/>
            </a:p>
          </p:txBody>
        </p:sp>
      </p:grpSp>
      <p:sp>
        <p:nvSpPr>
          <p:cNvPr id="331" name="Google Shape;331;p3"/>
          <p:cNvSpPr txBox="1"/>
          <p:nvPr/>
        </p:nvSpPr>
        <p:spPr>
          <a:xfrm>
            <a:off x="3947206" y="5686411"/>
            <a:ext cx="7734300" cy="839801"/>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(This problem resembles the real-world problem and data that our data scientists in the marketing team are typically asked to solve.)</a:t>
            </a:r>
            <a:endParaRPr/>
          </a:p>
          <a:p>
            <a:pPr marL="0" marR="0" lvl="0" indent="0" algn="l" rtl="0">
              <a:lnSpc>
                <a:spcPct val="90000"/>
              </a:lnSpc>
              <a:spcBef>
                <a:spcPts val="400"/>
              </a:spcBef>
              <a:spcAft>
                <a:spcPts val="0"/>
              </a:spcAft>
              <a:buNone/>
            </a:pPr>
            <a:endParaRPr sz="16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PROBLEM STATEMENT: QUESTIONS</a:t>
            </a:r>
            <a:endParaRPr/>
          </a:p>
        </p:txBody>
      </p:sp>
      <p:sp>
        <p:nvSpPr>
          <p:cNvPr id="337" name="Google Shape;337;p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338" name="Google Shape;338;p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4</a:t>
            </a:fld>
            <a:endParaRPr/>
          </a:p>
        </p:txBody>
      </p:sp>
      <p:grpSp>
        <p:nvGrpSpPr>
          <p:cNvPr id="339" name="Google Shape;339;p4"/>
          <p:cNvGrpSpPr/>
          <p:nvPr/>
        </p:nvGrpSpPr>
        <p:grpSpPr>
          <a:xfrm>
            <a:off x="4066309" y="614932"/>
            <a:ext cx="7734300" cy="5094117"/>
            <a:chOff x="0" y="313726"/>
            <a:chExt cx="7734300" cy="5094117"/>
          </a:xfrm>
        </p:grpSpPr>
        <p:sp>
          <p:nvSpPr>
            <p:cNvPr id="340" name="Google Shape;340;p4"/>
            <p:cNvSpPr/>
            <p:nvPr/>
          </p:nvSpPr>
          <p:spPr>
            <a:xfrm>
              <a:off x="0" y="313726"/>
              <a:ext cx="7734300" cy="1216800"/>
            </a:xfrm>
            <a:prstGeom prst="roundRect">
              <a:avLst>
                <a:gd name="adj" fmla="val 16667"/>
              </a:avLst>
            </a:prstGeom>
            <a:gradFill>
              <a:gsLst>
                <a:gs pos="0">
                  <a:srgbClr val="476878"/>
                </a:gs>
                <a:gs pos="50000">
                  <a:srgbClr val="045469"/>
                </a:gs>
                <a:gs pos="100000">
                  <a:srgbClr val="004C6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txBox="1"/>
            <p:nvPr/>
          </p:nvSpPr>
          <p:spPr>
            <a:xfrm>
              <a:off x="59399" y="373125"/>
              <a:ext cx="7615502" cy="1098002"/>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Marketing Campaign Budget Allocation Optimization</a:t>
              </a:r>
              <a:endParaRPr/>
            </a:p>
          </p:txBody>
        </p:sp>
        <p:sp>
          <p:nvSpPr>
            <p:cNvPr id="342" name="Google Shape;342;p4"/>
            <p:cNvSpPr/>
            <p:nvPr/>
          </p:nvSpPr>
          <p:spPr>
            <a:xfrm>
              <a:off x="0" y="1573168"/>
              <a:ext cx="7734300" cy="38346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txBox="1"/>
            <p:nvPr/>
          </p:nvSpPr>
          <p:spPr>
            <a:xfrm>
              <a:off x="0" y="1573168"/>
              <a:ext cx="7734300" cy="3834675"/>
            </a:xfrm>
            <a:prstGeom prst="rect">
              <a:avLst/>
            </a:prstGeom>
            <a:noFill/>
            <a:ln>
              <a:noFill/>
            </a:ln>
          </p:spPr>
          <p:txBody>
            <a:bodyPr spcFirstLastPara="1" wrap="square" lIns="245550" tIns="27925" rIns="156450" bIns="27925" anchor="t" anchorCtr="0">
              <a:noAutofit/>
            </a:bodyPr>
            <a:lstStyle/>
            <a:p>
              <a:pPr marL="228600" marR="0" lvl="1" indent="-228600" algn="l" rtl="0">
                <a:lnSpc>
                  <a:spcPct val="90000"/>
                </a:lnSpc>
                <a:spcBef>
                  <a:spcPts val="0"/>
                </a:spcBef>
                <a:spcAft>
                  <a:spcPts val="0"/>
                </a:spcAft>
                <a:buClr>
                  <a:schemeClr val="dk1"/>
                </a:buClr>
                <a:buSzPts val="2200"/>
                <a:buFont typeface="Arial"/>
                <a:buChar char="•"/>
              </a:pPr>
              <a:r>
                <a:rPr lang="en-US" sz="2200" b="0" i="1" u="none" strike="noStrike" cap="none">
                  <a:solidFill>
                    <a:schemeClr val="dk1"/>
                  </a:solidFill>
                  <a:latin typeface="Arial"/>
                  <a:ea typeface="Arial"/>
                  <a:cs typeface="Arial"/>
                  <a:sym typeface="Arial"/>
                </a:rPr>
                <a:t>Problem</a:t>
              </a:r>
              <a:r>
                <a:rPr lang="en-US" sz="2200" b="0" i="0" u="none" strike="noStrike" cap="none">
                  <a:solidFill>
                    <a:schemeClr val="dk1"/>
                  </a:solidFill>
                  <a:latin typeface="Arial"/>
                  <a:ea typeface="Arial"/>
                  <a:cs typeface="Arial"/>
                  <a:sym typeface="Arial"/>
                </a:rPr>
                <a:t>: Given a marketing budget of $1 Million, how do you optimally allocate this budget across three digital channels (search, programmatic, social) and five audience types to maximize campaign returns? Following are the business constraints that need to be accounted for.</a:t>
              </a:r>
              <a:endParaRPr/>
            </a:p>
            <a:p>
              <a:pPr marL="457200" marR="0" lvl="2" indent="-228600" algn="l" rtl="0">
                <a:lnSpc>
                  <a:spcPct val="90000"/>
                </a:lnSpc>
                <a:spcBef>
                  <a:spcPts val="440"/>
                </a:spcBef>
                <a:spcAft>
                  <a:spcPts val="0"/>
                </a:spcAft>
                <a:buClr>
                  <a:schemeClr val="dk1"/>
                </a:buClr>
                <a:buSzPts val="2200"/>
                <a:buFont typeface="Courier New"/>
                <a:buChar char="o"/>
              </a:pPr>
              <a:r>
                <a:rPr lang="en-US" sz="2200" b="0" i="0" u="none" strike="noStrike" cap="none">
                  <a:solidFill>
                    <a:schemeClr val="dk1"/>
                  </a:solidFill>
                  <a:latin typeface="Arial"/>
                  <a:ea typeface="Arial"/>
                  <a:cs typeface="Arial"/>
                  <a:sym typeface="Arial"/>
                </a:rPr>
                <a:t>Spend allocation on each channel and audience type should not be more than 50% of budget and no less than 2% of the budget.</a:t>
              </a:r>
              <a:endParaRPr/>
            </a:p>
            <a:p>
              <a:pPr marL="228600" marR="0" lvl="1" indent="-228600" algn="l" rtl="0">
                <a:lnSpc>
                  <a:spcPct val="90000"/>
                </a:lnSpc>
                <a:spcBef>
                  <a:spcPts val="440"/>
                </a:spcBef>
                <a:spcAft>
                  <a:spcPts val="0"/>
                </a:spcAft>
                <a:buClr>
                  <a:schemeClr val="dk1"/>
                </a:buClr>
                <a:buSzPts val="2000"/>
                <a:buFont typeface="Courier New"/>
                <a:buNone/>
              </a:pPr>
              <a:r>
                <a:rPr lang="en-US" sz="2000" b="0" i="1" u="sng" strike="noStrike" cap="none">
                  <a:solidFill>
                    <a:schemeClr val="dk1"/>
                  </a:solidFill>
                  <a:latin typeface="Arial"/>
                  <a:ea typeface="Arial"/>
                  <a:cs typeface="Arial"/>
                  <a:sym typeface="Arial"/>
                </a:rPr>
                <a:t>Students are strongly encouraged to develop their own metrics and methods. In the meantime, below are some useful hints.</a:t>
              </a:r>
              <a:endParaRPr sz="2000" b="0" i="0" u="none" strike="noStrike" cap="none">
                <a:solidFill>
                  <a:schemeClr val="dk1"/>
                </a:solidFill>
                <a:latin typeface="Arial"/>
                <a:ea typeface="Arial"/>
                <a:cs typeface="Arial"/>
                <a:sym typeface="Arial"/>
              </a:endParaRPr>
            </a:p>
            <a:p>
              <a:pPr marL="342900" marR="0" lvl="2" indent="-171450" algn="l" rtl="0">
                <a:lnSpc>
                  <a:spcPct val="90000"/>
                </a:lnSpc>
                <a:spcBef>
                  <a:spcPts val="4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How can the campaign return be measured (e.g., click-through rate*, pay per click*) given the data we have**? </a:t>
              </a:r>
              <a:endParaRPr/>
            </a:p>
            <a:p>
              <a:pPr marL="342900" marR="0" lvl="2" indent="-171450" algn="l" rtl="0">
                <a:lnSpc>
                  <a:spcPct val="90000"/>
                </a:lnSpc>
                <a:spcBef>
                  <a:spcPts val="36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What factors drive the campaign return? And what are their impacts? </a:t>
              </a:r>
              <a:endParaRPr/>
            </a:p>
            <a:p>
              <a:pPr marL="342900" marR="0" lvl="2" indent="-171450" algn="l" rtl="0">
                <a:lnSpc>
                  <a:spcPct val="90000"/>
                </a:lnSpc>
                <a:spcBef>
                  <a:spcPts val="36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Given the impacts of digital drivers and audience types, how do you allocate the budget to maximize the campaign return?</a:t>
              </a:r>
              <a:endParaRPr/>
            </a:p>
          </p:txBody>
        </p:sp>
      </p:grpSp>
      <p:sp>
        <p:nvSpPr>
          <p:cNvPr id="344" name="Google Shape;344;p4"/>
          <p:cNvSpPr txBox="1"/>
          <p:nvPr/>
        </p:nvSpPr>
        <p:spPr>
          <a:xfrm>
            <a:off x="256309" y="-64093"/>
            <a:ext cx="11484901" cy="765288"/>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600" dirty="0">
                <a:solidFill>
                  <a:schemeClr val="dk1"/>
                </a:solidFill>
                <a:latin typeface="Arial"/>
                <a:ea typeface="Arial"/>
                <a:cs typeface="Arial"/>
                <a:sym typeface="Arial"/>
              </a:rPr>
              <a:t>*See the term definition and solution examples in the Glossary &amp; Reference slide.</a:t>
            </a:r>
            <a:endParaRPr dirty="0"/>
          </a:p>
          <a:p>
            <a:pPr marL="0" marR="0" lvl="0" indent="0" algn="l" rtl="0">
              <a:lnSpc>
                <a:spcPct val="90000"/>
              </a:lnSpc>
              <a:spcBef>
                <a:spcPts val="400"/>
              </a:spcBef>
              <a:spcAft>
                <a:spcPts val="0"/>
              </a:spcAft>
              <a:buNone/>
            </a:pPr>
            <a:r>
              <a:rPr lang="en-US" sz="1600" dirty="0">
                <a:solidFill>
                  <a:schemeClr val="dk1"/>
                </a:solidFill>
                <a:latin typeface="Arial"/>
                <a:ea typeface="Arial"/>
                <a:cs typeface="Arial"/>
                <a:sym typeface="Arial"/>
              </a:rPr>
              <a:t>**The data we provide mainly focus on the digital engagement instead of the revenue to simplify the problem.</a:t>
            </a:r>
            <a:endParaRPr sz="160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
          <p:cNvSpPr txBox="1">
            <a:spLocks noGrp="1"/>
          </p:cNvSpPr>
          <p:nvPr>
            <p:ph type="title"/>
          </p:nvPr>
        </p:nvSpPr>
        <p:spPr>
          <a:xfrm>
            <a:off x="381000" y="263272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SUMMARY</a:t>
            </a:r>
            <a:endParaRPr/>
          </a:p>
        </p:txBody>
      </p:sp>
      <p:sp>
        <p:nvSpPr>
          <p:cNvPr id="350" name="Google Shape;350;p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351" name="Google Shape;351;p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5</a:t>
            </a:fld>
            <a:endParaRPr/>
          </a:p>
        </p:txBody>
      </p:sp>
      <p:grpSp>
        <p:nvGrpSpPr>
          <p:cNvPr id="352" name="Google Shape;352;p5"/>
          <p:cNvGrpSpPr/>
          <p:nvPr/>
        </p:nvGrpSpPr>
        <p:grpSpPr>
          <a:xfrm>
            <a:off x="4076700" y="448632"/>
            <a:ext cx="7734300" cy="5530522"/>
            <a:chOff x="0" y="116844"/>
            <a:chExt cx="7734300" cy="5530522"/>
          </a:xfrm>
        </p:grpSpPr>
        <p:sp>
          <p:nvSpPr>
            <p:cNvPr id="353" name="Google Shape;353;p5"/>
            <p:cNvSpPr/>
            <p:nvPr/>
          </p:nvSpPr>
          <p:spPr>
            <a:xfrm>
              <a:off x="0" y="456324"/>
              <a:ext cx="7734300" cy="3767400"/>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txBox="1"/>
            <p:nvPr/>
          </p:nvSpPr>
          <p:spPr>
            <a:xfrm>
              <a:off x="0" y="456324"/>
              <a:ext cx="7734300" cy="3767400"/>
            </a:xfrm>
            <a:prstGeom prst="rect">
              <a:avLst/>
            </a:prstGeom>
            <a:noFill/>
            <a:ln>
              <a:noFill/>
            </a:ln>
          </p:spPr>
          <p:txBody>
            <a:bodyPr spcFirstLastPara="1" wrap="square" lIns="600250" tIns="479025" rIns="600250" bIns="163575" anchor="t" anchorCtr="0">
              <a:noAutofit/>
            </a:bodyPr>
            <a:lstStyle/>
            <a:p>
              <a:pPr marL="228600" marR="0" lvl="1" indent="-228600" algn="l" rtl="0">
                <a:lnSpc>
                  <a:spcPct val="100000"/>
                </a:lnSpc>
                <a:spcBef>
                  <a:spcPts val="0"/>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Timestamp (1): Day</a:t>
              </a:r>
              <a:endParaRPr/>
            </a:p>
            <a:p>
              <a:pPr marL="228600" marR="0" lvl="1" indent="-228600" algn="l" rtl="0">
                <a:lnSpc>
                  <a:spcPct val="100000"/>
                </a:lnSpc>
                <a:spcBef>
                  <a:spcPts val="345"/>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Metrics (10):</a:t>
              </a:r>
              <a:endParaRPr/>
            </a:p>
            <a:p>
              <a:pPr marL="457200" marR="0" lvl="2" indent="-228600" algn="l" rtl="0">
                <a:lnSpc>
                  <a:spcPct val="10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Ad Spend </a:t>
              </a:r>
              <a:endParaRPr/>
            </a:p>
            <a:p>
              <a:pPr marL="457200" marR="0" lvl="2" indent="-228600" algn="l" rtl="0">
                <a:lnSpc>
                  <a:spcPct val="10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Audience Reach</a:t>
              </a:r>
              <a:endParaRPr/>
            </a:p>
            <a:p>
              <a:pPr marL="457200" marR="0" lvl="2" indent="-228600" algn="l" rtl="0">
                <a:lnSpc>
                  <a:spcPct val="10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Audience Response </a:t>
              </a:r>
              <a:endParaRPr/>
            </a:p>
            <a:p>
              <a:pPr marL="228600" marR="0" lvl="1" indent="-228600" algn="l" rtl="0">
                <a:lnSpc>
                  <a:spcPct val="100000"/>
                </a:lnSpc>
                <a:spcBef>
                  <a:spcPts val="345"/>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Independent Variables (10):</a:t>
              </a:r>
              <a:endParaRPr/>
            </a:p>
            <a:p>
              <a:pPr marL="457200" marR="0" lvl="2" indent="-228600" algn="l" rtl="0">
                <a:lnSpc>
                  <a:spcPct val="9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Campaign</a:t>
              </a:r>
              <a:endParaRPr/>
            </a:p>
            <a:p>
              <a:pPr marL="457200" marR="0" lvl="2" indent="-228600" algn="l" rtl="0">
                <a:lnSpc>
                  <a:spcPct val="9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Ad</a:t>
              </a:r>
              <a:endParaRPr/>
            </a:p>
            <a:p>
              <a:pPr marL="457200" marR="0" lvl="2" indent="-228600" algn="l" rtl="0">
                <a:lnSpc>
                  <a:spcPct val="9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Audience</a:t>
              </a:r>
              <a:endParaRPr/>
            </a:p>
          </p:txBody>
        </p:sp>
        <p:sp>
          <p:nvSpPr>
            <p:cNvPr id="355" name="Google Shape;355;p5"/>
            <p:cNvSpPr/>
            <p:nvPr/>
          </p:nvSpPr>
          <p:spPr>
            <a:xfrm>
              <a:off x="386715" y="116844"/>
              <a:ext cx="5414010" cy="678960"/>
            </a:xfrm>
            <a:prstGeom prst="roundRect">
              <a:avLst>
                <a:gd name="adj" fmla="val 16667"/>
              </a:avLst>
            </a:prstGeom>
            <a:solidFill>
              <a:srgbClr val="0A5265"/>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txBox="1"/>
            <p:nvPr/>
          </p:nvSpPr>
          <p:spPr>
            <a:xfrm>
              <a:off x="419859" y="149988"/>
              <a:ext cx="5347722" cy="612672"/>
            </a:xfrm>
            <a:prstGeom prst="rect">
              <a:avLst/>
            </a:prstGeom>
            <a:noFill/>
            <a:ln>
              <a:noFill/>
            </a:ln>
          </p:spPr>
          <p:txBody>
            <a:bodyPr spcFirstLastPara="1" wrap="square" lIns="204625" tIns="0" rIns="204625" bIns="0" anchor="ctr"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a:solidFill>
                    <a:schemeClr val="lt1"/>
                  </a:solidFill>
                  <a:latin typeface="Arial"/>
                  <a:ea typeface="Arial"/>
                  <a:cs typeface="Arial"/>
                  <a:sym typeface="Arial"/>
                </a:rPr>
                <a:t>Variables</a:t>
              </a:r>
              <a:endParaRPr/>
            </a:p>
          </p:txBody>
        </p:sp>
        <p:sp>
          <p:nvSpPr>
            <p:cNvPr id="357" name="Google Shape;357;p5"/>
            <p:cNvSpPr/>
            <p:nvPr/>
          </p:nvSpPr>
          <p:spPr>
            <a:xfrm>
              <a:off x="0" y="4687404"/>
              <a:ext cx="7734300" cy="959962"/>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txBox="1"/>
            <p:nvPr/>
          </p:nvSpPr>
          <p:spPr>
            <a:xfrm>
              <a:off x="0" y="4687404"/>
              <a:ext cx="7734300" cy="959962"/>
            </a:xfrm>
            <a:prstGeom prst="rect">
              <a:avLst/>
            </a:prstGeom>
            <a:noFill/>
            <a:ln>
              <a:noFill/>
            </a:ln>
          </p:spPr>
          <p:txBody>
            <a:bodyPr spcFirstLastPara="1" wrap="square" lIns="600250" tIns="479025" rIns="600250" bIns="163575" anchor="t" anchorCtr="0">
              <a:noAutofit/>
            </a:bodyPr>
            <a:lstStyle/>
            <a:p>
              <a:pPr marL="228600" marR="0" lvl="1" indent="-228600" algn="l" rtl="0">
                <a:lnSpc>
                  <a:spcPct val="100000"/>
                </a:lnSpc>
                <a:spcBef>
                  <a:spcPts val="0"/>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379,139</a:t>
              </a:r>
              <a:endParaRPr sz="2300" b="0" i="0" u="none" strike="noStrike" cap="none">
                <a:solidFill>
                  <a:schemeClr val="dk1"/>
                </a:solidFill>
                <a:latin typeface="Arial"/>
                <a:ea typeface="Arial"/>
                <a:cs typeface="Arial"/>
                <a:sym typeface="Arial"/>
              </a:endParaRPr>
            </a:p>
          </p:txBody>
        </p:sp>
        <p:sp>
          <p:nvSpPr>
            <p:cNvPr id="359" name="Google Shape;359;p5"/>
            <p:cNvSpPr/>
            <p:nvPr/>
          </p:nvSpPr>
          <p:spPr>
            <a:xfrm>
              <a:off x="386715" y="4347924"/>
              <a:ext cx="5414010" cy="678960"/>
            </a:xfrm>
            <a:prstGeom prst="roundRect">
              <a:avLst>
                <a:gd name="adj" fmla="val 16667"/>
              </a:avLst>
            </a:prstGeom>
            <a:solidFill>
              <a:srgbClr val="0A5265"/>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txBox="1"/>
            <p:nvPr/>
          </p:nvSpPr>
          <p:spPr>
            <a:xfrm>
              <a:off x="419859" y="4381068"/>
              <a:ext cx="5347722" cy="612672"/>
            </a:xfrm>
            <a:prstGeom prst="rect">
              <a:avLst/>
            </a:prstGeom>
            <a:noFill/>
            <a:ln>
              <a:noFill/>
            </a:ln>
          </p:spPr>
          <p:txBody>
            <a:bodyPr spcFirstLastPara="1" wrap="square" lIns="204625" tIns="0" rIns="204625" bIns="0" anchor="ctr"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a:solidFill>
                    <a:schemeClr val="lt1"/>
                  </a:solidFill>
                  <a:latin typeface="Arial"/>
                  <a:ea typeface="Arial"/>
                  <a:cs typeface="Arial"/>
                  <a:sym typeface="Arial"/>
                </a:rPr>
                <a:t>Records</a:t>
              </a: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200"/>
              <a:buNone/>
            </a:pPr>
            <a:r>
              <a:rPr lang="en-US"/>
              <a:t>Digital Driver: Search</a:t>
            </a:r>
            <a:endParaRPr/>
          </a:p>
        </p:txBody>
      </p:sp>
      <p:sp>
        <p:nvSpPr>
          <p:cNvPr id="366" name="Google Shape;366;p6"/>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EXAMPLE</a:t>
            </a:r>
            <a:endParaRPr/>
          </a:p>
        </p:txBody>
      </p:sp>
      <p:sp>
        <p:nvSpPr>
          <p:cNvPr id="367" name="Google Shape;367;p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368" name="Google Shape;368;p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6</a:t>
            </a:fld>
            <a:endParaRPr/>
          </a:p>
        </p:txBody>
      </p:sp>
      <p:pic>
        <p:nvPicPr>
          <p:cNvPr id="369" name="Google Shape;369;p6" descr="Graphical user interface, text, application, email&#10;&#10;Description automatically generated"/>
          <p:cNvPicPr preferRelativeResize="0"/>
          <p:nvPr/>
        </p:nvPicPr>
        <p:blipFill rotWithShape="1">
          <a:blip r:embed="rId3">
            <a:alphaModFix/>
          </a:blip>
          <a:srcRect/>
          <a:stretch/>
        </p:blipFill>
        <p:spPr>
          <a:xfrm>
            <a:off x="6770001" y="428055"/>
            <a:ext cx="3458809" cy="2379029"/>
          </a:xfrm>
          <a:prstGeom prst="rect">
            <a:avLst/>
          </a:prstGeom>
          <a:noFill/>
          <a:ln>
            <a:noFill/>
          </a:ln>
        </p:spPr>
      </p:pic>
      <p:pic>
        <p:nvPicPr>
          <p:cNvPr id="370" name="Google Shape;370;p6" descr="Graphical user interface, application&#10;&#10;Description automatically generated"/>
          <p:cNvPicPr preferRelativeResize="0"/>
          <p:nvPr/>
        </p:nvPicPr>
        <p:blipFill rotWithShape="1">
          <a:blip r:embed="rId4">
            <a:alphaModFix/>
          </a:blip>
          <a:srcRect/>
          <a:stretch/>
        </p:blipFill>
        <p:spPr>
          <a:xfrm>
            <a:off x="7463887" y="3623805"/>
            <a:ext cx="4099655" cy="2179313"/>
          </a:xfrm>
          <a:prstGeom prst="rect">
            <a:avLst/>
          </a:prstGeom>
          <a:noFill/>
          <a:ln>
            <a:noFill/>
          </a:ln>
        </p:spPr>
      </p:pic>
      <p:sp>
        <p:nvSpPr>
          <p:cNvPr id="371" name="Google Shape;371;p6"/>
          <p:cNvSpPr txBox="1"/>
          <p:nvPr/>
        </p:nvSpPr>
        <p:spPr>
          <a:xfrm>
            <a:off x="3210214" y="639135"/>
            <a:ext cx="3035799" cy="4754072"/>
          </a:xfrm>
          <a:prstGeom prst="rect">
            <a:avLst/>
          </a:prstGeom>
          <a:noFill/>
          <a:ln>
            <a:noFill/>
          </a:ln>
        </p:spPr>
        <p:txBody>
          <a:bodyPr spcFirstLastPara="1" wrap="square" lIns="182875" tIns="182875" rIns="182875" bIns="182875" anchor="t" anchorCtr="0">
            <a:noAutofit/>
          </a:bodyPr>
          <a:lstStyle/>
          <a:p>
            <a:pPr marL="342900" marR="0" lvl="0" indent="-342900" algn="l" rtl="0">
              <a:lnSpc>
                <a:spcPct val="90000"/>
              </a:lnSpc>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In a search engine (Google, Bing, etc.), the audience searches certain keywords, for example, “edge to cloud solutions”</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ad is displayed in the search result. This is collected as one </a:t>
            </a:r>
            <a:r>
              <a:rPr lang="en-US" sz="1600" b="1">
                <a:solidFill>
                  <a:schemeClr val="dk1"/>
                </a:solidFill>
                <a:latin typeface="Arial"/>
                <a:ea typeface="Arial"/>
                <a:cs typeface="Arial"/>
                <a:sym typeface="Arial"/>
              </a:rPr>
              <a:t>impression</a:t>
            </a:r>
            <a:r>
              <a:rPr lang="en-US" sz="1600">
                <a:solidFill>
                  <a:schemeClr val="dk1"/>
                </a:solidFill>
                <a:latin typeface="Arial"/>
                <a:ea typeface="Arial"/>
                <a:cs typeface="Arial"/>
                <a:sym typeface="Arial"/>
              </a:rPr>
              <a:t>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clicks on the ad, the page is directed to the company website. This is collected as one </a:t>
            </a:r>
            <a:r>
              <a:rPr lang="en-US" sz="1600" b="1">
                <a:solidFill>
                  <a:schemeClr val="dk1"/>
                </a:solidFill>
                <a:latin typeface="Arial"/>
                <a:ea typeface="Arial"/>
                <a:cs typeface="Arial"/>
                <a:sym typeface="Arial"/>
              </a:rPr>
              <a:t>click </a:t>
            </a:r>
            <a:r>
              <a:rPr lang="en-US" sz="1600">
                <a:solidFill>
                  <a:schemeClr val="dk1"/>
                </a:solidFill>
                <a:latin typeface="Arial"/>
                <a:ea typeface="Arial"/>
                <a:cs typeface="Arial"/>
                <a:sym typeface="Arial"/>
              </a:rPr>
              <a:t>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lands on the company website, this is collected as one </a:t>
            </a:r>
            <a:r>
              <a:rPr lang="en-US" sz="1600" b="1">
                <a:solidFill>
                  <a:schemeClr val="dk1"/>
                </a:solidFill>
                <a:latin typeface="Arial"/>
                <a:ea typeface="Arial"/>
                <a:cs typeface="Arial"/>
                <a:sym typeface="Arial"/>
              </a:rPr>
              <a:t>web visit </a:t>
            </a:r>
            <a:r>
              <a:rPr lang="en-US" sz="1600">
                <a:solidFill>
                  <a:schemeClr val="dk1"/>
                </a:solidFill>
                <a:latin typeface="Arial"/>
                <a:ea typeface="Arial"/>
                <a:cs typeface="Arial"/>
                <a:sym typeface="Arial"/>
              </a:rPr>
              <a:t>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On the company website, the audience’s actions are collected in the backend data, for example, </a:t>
            </a:r>
            <a:r>
              <a:rPr lang="en-US" sz="1600" b="1">
                <a:solidFill>
                  <a:schemeClr val="dk1"/>
                </a:solidFill>
                <a:latin typeface="Arial"/>
                <a:ea typeface="Arial"/>
                <a:cs typeface="Arial"/>
                <a:sym typeface="Arial"/>
              </a:rPr>
              <a:t>collateral view</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cxnSp>
        <p:nvCxnSpPr>
          <p:cNvPr id="372" name="Google Shape;372;p6"/>
          <p:cNvCxnSpPr/>
          <p:nvPr/>
        </p:nvCxnSpPr>
        <p:spPr>
          <a:xfrm rot="10800000" flipH="1">
            <a:off x="6114417" y="639135"/>
            <a:ext cx="1349470" cy="704400"/>
          </a:xfrm>
          <a:prstGeom prst="straightConnector1">
            <a:avLst/>
          </a:prstGeom>
          <a:noFill/>
          <a:ln w="28575" cap="flat" cmpd="sng">
            <a:solidFill>
              <a:schemeClr val="accent1"/>
            </a:solidFill>
            <a:prstDash val="solid"/>
            <a:miter lim="800000"/>
            <a:headEnd type="none" w="sm" len="sm"/>
            <a:tailEnd type="triangle" w="med" len="med"/>
          </a:ln>
        </p:spPr>
      </p:cxnSp>
      <p:cxnSp>
        <p:nvCxnSpPr>
          <p:cNvPr id="373" name="Google Shape;373;p6"/>
          <p:cNvCxnSpPr/>
          <p:nvPr/>
        </p:nvCxnSpPr>
        <p:spPr>
          <a:xfrm rot="10800000" flipH="1">
            <a:off x="6183517" y="1276539"/>
            <a:ext cx="1176950" cy="704340"/>
          </a:xfrm>
          <a:prstGeom prst="straightConnector1">
            <a:avLst/>
          </a:prstGeom>
          <a:noFill/>
          <a:ln w="28575" cap="flat" cmpd="sng">
            <a:solidFill>
              <a:schemeClr val="accent1"/>
            </a:solidFill>
            <a:prstDash val="solid"/>
            <a:miter lim="800000"/>
            <a:headEnd type="none" w="sm" len="sm"/>
            <a:tailEnd type="triangle" w="med" len="med"/>
          </a:ln>
        </p:spPr>
      </p:cxnSp>
      <p:cxnSp>
        <p:nvCxnSpPr>
          <p:cNvPr id="374" name="Google Shape;374;p6"/>
          <p:cNvCxnSpPr/>
          <p:nvPr/>
        </p:nvCxnSpPr>
        <p:spPr>
          <a:xfrm>
            <a:off x="6084735" y="3401551"/>
            <a:ext cx="1379152" cy="283532"/>
          </a:xfrm>
          <a:prstGeom prst="straightConnector1">
            <a:avLst/>
          </a:prstGeom>
          <a:noFill/>
          <a:ln w="28575" cap="flat" cmpd="sng">
            <a:solidFill>
              <a:schemeClr val="accent1"/>
            </a:solidFill>
            <a:prstDash val="solid"/>
            <a:miter lim="800000"/>
            <a:headEnd type="none" w="sm" len="sm"/>
            <a:tailEnd type="triangle" w="med" len="med"/>
          </a:ln>
        </p:spPr>
      </p:cxnSp>
      <p:sp>
        <p:nvSpPr>
          <p:cNvPr id="375" name="Google Shape;375;p6"/>
          <p:cNvSpPr txBox="1"/>
          <p:nvPr/>
        </p:nvSpPr>
        <p:spPr>
          <a:xfrm rot="-1596748">
            <a:off x="6082479" y="624799"/>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search</a:t>
            </a:r>
            <a:endParaRPr sz="1400">
              <a:solidFill>
                <a:schemeClr val="dk1"/>
              </a:solidFill>
              <a:latin typeface="Arial"/>
              <a:ea typeface="Arial"/>
              <a:cs typeface="Arial"/>
              <a:sym typeface="Arial"/>
            </a:endParaRPr>
          </a:p>
        </p:txBody>
      </p:sp>
      <p:sp>
        <p:nvSpPr>
          <p:cNvPr id="376" name="Google Shape;376;p6"/>
          <p:cNvSpPr txBox="1"/>
          <p:nvPr/>
        </p:nvSpPr>
        <p:spPr>
          <a:xfrm rot="-1869997">
            <a:off x="6055842" y="1203085"/>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377" name="Google Shape;377;p6"/>
          <p:cNvSpPr txBox="1"/>
          <p:nvPr/>
        </p:nvSpPr>
        <p:spPr>
          <a:xfrm rot="611925">
            <a:off x="6136011" y="327002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378" name="Google Shape;378;p6"/>
          <p:cNvCxnSpPr/>
          <p:nvPr/>
        </p:nvCxnSpPr>
        <p:spPr>
          <a:xfrm>
            <a:off x="6114417" y="5347801"/>
            <a:ext cx="1554245" cy="233660"/>
          </a:xfrm>
          <a:prstGeom prst="straightConnector1">
            <a:avLst/>
          </a:prstGeom>
          <a:noFill/>
          <a:ln w="28575" cap="flat" cmpd="sng">
            <a:solidFill>
              <a:schemeClr val="accent1"/>
            </a:solidFill>
            <a:prstDash val="solid"/>
            <a:miter lim="800000"/>
            <a:headEnd type="none" w="sm" len="sm"/>
            <a:tailEnd type="triangle" w="med" len="med"/>
          </a:ln>
        </p:spPr>
      </p:cxnSp>
      <p:sp>
        <p:nvSpPr>
          <p:cNvPr id="379" name="Google Shape;379;p6"/>
          <p:cNvSpPr txBox="1"/>
          <p:nvPr/>
        </p:nvSpPr>
        <p:spPr>
          <a:xfrm rot="487204">
            <a:off x="6009196" y="512579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7" descr="A picture containing text, screenshot, person&#10;&#10;Description automatically generated"/>
          <p:cNvPicPr preferRelativeResize="0"/>
          <p:nvPr/>
        </p:nvPicPr>
        <p:blipFill rotWithShape="1">
          <a:blip r:embed="rId3">
            <a:alphaModFix/>
          </a:blip>
          <a:srcRect/>
          <a:stretch/>
        </p:blipFill>
        <p:spPr>
          <a:xfrm>
            <a:off x="7340156" y="3752418"/>
            <a:ext cx="4741963" cy="2519488"/>
          </a:xfrm>
          <a:prstGeom prst="rect">
            <a:avLst/>
          </a:prstGeom>
          <a:noFill/>
          <a:ln>
            <a:noFill/>
          </a:ln>
        </p:spPr>
      </p:pic>
      <p:pic>
        <p:nvPicPr>
          <p:cNvPr id="385" name="Google Shape;385;p7" descr="A screenshot of a website&#10;&#10;Description automatically generated with medium confidence"/>
          <p:cNvPicPr preferRelativeResize="0"/>
          <p:nvPr/>
        </p:nvPicPr>
        <p:blipFill rotWithShape="1">
          <a:blip r:embed="rId4">
            <a:alphaModFix/>
          </a:blip>
          <a:srcRect/>
          <a:stretch/>
        </p:blipFill>
        <p:spPr>
          <a:xfrm>
            <a:off x="7340156" y="470966"/>
            <a:ext cx="4523958" cy="2870636"/>
          </a:xfrm>
          <a:prstGeom prst="rect">
            <a:avLst/>
          </a:prstGeom>
          <a:noFill/>
          <a:ln>
            <a:noFill/>
          </a:ln>
        </p:spPr>
      </p:pic>
      <p:sp>
        <p:nvSpPr>
          <p:cNvPr id="386" name="Google Shape;386;p7"/>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200"/>
              <a:buNone/>
            </a:pPr>
            <a:r>
              <a:rPr lang="en-US"/>
              <a:t>Digital Driver: Social</a:t>
            </a:r>
            <a:endParaRPr/>
          </a:p>
        </p:txBody>
      </p:sp>
      <p:sp>
        <p:nvSpPr>
          <p:cNvPr id="387" name="Google Shape;387;p7"/>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EXAMPLE</a:t>
            </a:r>
            <a:endParaRPr/>
          </a:p>
        </p:txBody>
      </p:sp>
      <p:sp>
        <p:nvSpPr>
          <p:cNvPr id="388" name="Google Shape;388;p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389" name="Google Shape;389;p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7</a:t>
            </a:fld>
            <a:endParaRPr/>
          </a:p>
        </p:txBody>
      </p:sp>
      <p:sp>
        <p:nvSpPr>
          <p:cNvPr id="390" name="Google Shape;390;p7"/>
          <p:cNvSpPr txBox="1"/>
          <p:nvPr/>
        </p:nvSpPr>
        <p:spPr>
          <a:xfrm>
            <a:off x="3192076" y="-68896"/>
            <a:ext cx="3035799" cy="4754072"/>
          </a:xfrm>
          <a:prstGeom prst="rect">
            <a:avLst/>
          </a:prstGeom>
          <a:noFill/>
          <a:ln>
            <a:noFill/>
          </a:ln>
        </p:spPr>
        <p:txBody>
          <a:bodyPr spcFirstLastPara="1" wrap="square" lIns="182875" tIns="182875" rIns="182875" bIns="182875" anchor="t" anchorCtr="0">
            <a:noAutofit/>
          </a:bodyPr>
          <a:lstStyle/>
          <a:p>
            <a:pPr marL="342900" marR="0" lvl="0" indent="-342900" algn="l" rtl="0">
              <a:lnSpc>
                <a:spcPct val="90000"/>
              </a:lnSpc>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logs in the social platform (LinkedIn, etc.).</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ad is displayed on the home page or other pages the audience browse. This is collected as one </a:t>
            </a:r>
            <a:r>
              <a:rPr lang="en-US" sz="1600" b="1">
                <a:solidFill>
                  <a:schemeClr val="dk1"/>
                </a:solidFill>
                <a:latin typeface="Arial"/>
                <a:ea typeface="Arial"/>
                <a:cs typeface="Arial"/>
                <a:sym typeface="Arial"/>
              </a:rPr>
              <a:t>impression</a:t>
            </a:r>
            <a:r>
              <a:rPr lang="en-US" sz="1600">
                <a:solidFill>
                  <a:schemeClr val="dk1"/>
                </a:solidFill>
                <a:latin typeface="Arial"/>
                <a:ea typeface="Arial"/>
                <a:cs typeface="Arial"/>
                <a:sym typeface="Arial"/>
              </a:rPr>
              <a:t> in the backend web data. </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If the audience views the whole video, this is collected as “video complete”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can “Like” or “Repost” the ad. This is collected as “</a:t>
            </a:r>
            <a:r>
              <a:rPr lang="en-US" sz="1600" b="1">
                <a:solidFill>
                  <a:schemeClr val="dk1"/>
                </a:solidFill>
                <a:latin typeface="Arial"/>
                <a:ea typeface="Arial"/>
                <a:cs typeface="Arial"/>
                <a:sym typeface="Arial"/>
              </a:rPr>
              <a:t>social like</a:t>
            </a:r>
            <a:r>
              <a:rPr lang="en-US" sz="1600">
                <a:solidFill>
                  <a:schemeClr val="dk1"/>
                </a:solidFill>
                <a:latin typeface="Arial"/>
                <a:ea typeface="Arial"/>
                <a:cs typeface="Arial"/>
                <a:sym typeface="Arial"/>
              </a:rPr>
              <a:t>” or “</a:t>
            </a:r>
            <a:r>
              <a:rPr lang="en-US" sz="1600" b="1">
                <a:solidFill>
                  <a:schemeClr val="dk1"/>
                </a:solidFill>
                <a:latin typeface="Arial"/>
                <a:ea typeface="Arial"/>
                <a:cs typeface="Arial"/>
                <a:sym typeface="Arial"/>
              </a:rPr>
              <a:t>social share</a:t>
            </a:r>
            <a:r>
              <a:rPr lang="en-US" sz="1600">
                <a:solidFill>
                  <a:schemeClr val="dk1"/>
                </a:solidFill>
                <a:latin typeface="Arial"/>
                <a:ea typeface="Arial"/>
                <a:cs typeface="Arial"/>
                <a:sym typeface="Arial"/>
              </a:rPr>
              <a:t>”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clicks on the ad, the page is directed to the company website. This is collected as one </a:t>
            </a:r>
            <a:r>
              <a:rPr lang="en-US" sz="1600" b="1">
                <a:solidFill>
                  <a:schemeClr val="dk1"/>
                </a:solidFill>
                <a:latin typeface="Arial"/>
                <a:ea typeface="Arial"/>
                <a:cs typeface="Arial"/>
                <a:sym typeface="Arial"/>
              </a:rPr>
              <a:t>click</a:t>
            </a:r>
            <a:r>
              <a:rPr lang="en-US" sz="1600">
                <a:solidFill>
                  <a:schemeClr val="dk1"/>
                </a:solidFill>
                <a:latin typeface="Arial"/>
                <a:ea typeface="Arial"/>
                <a:cs typeface="Arial"/>
                <a:sym typeface="Arial"/>
              </a:rPr>
              <a:t>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lands on the company website, this is collected as one </a:t>
            </a:r>
            <a:r>
              <a:rPr lang="en-US" sz="1600" b="1">
                <a:solidFill>
                  <a:schemeClr val="dk1"/>
                </a:solidFill>
                <a:latin typeface="Arial"/>
                <a:ea typeface="Arial"/>
                <a:cs typeface="Arial"/>
                <a:sym typeface="Arial"/>
              </a:rPr>
              <a:t>web visit </a:t>
            </a:r>
            <a:r>
              <a:rPr lang="en-US" sz="1600">
                <a:solidFill>
                  <a:schemeClr val="dk1"/>
                </a:solidFill>
                <a:latin typeface="Arial"/>
                <a:ea typeface="Arial"/>
                <a:cs typeface="Arial"/>
                <a:sym typeface="Arial"/>
              </a:rPr>
              <a:t>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On the company website, the audience’s actions are collected in the backend data, for example, </a:t>
            </a:r>
            <a:r>
              <a:rPr lang="en-US" sz="1600" b="1">
                <a:solidFill>
                  <a:schemeClr val="dk1"/>
                </a:solidFill>
                <a:latin typeface="Arial"/>
                <a:ea typeface="Arial"/>
                <a:cs typeface="Arial"/>
                <a:sym typeface="Arial"/>
              </a:rPr>
              <a:t>video view</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cxnSp>
        <p:nvCxnSpPr>
          <p:cNvPr id="391" name="Google Shape;391;p7"/>
          <p:cNvCxnSpPr/>
          <p:nvPr/>
        </p:nvCxnSpPr>
        <p:spPr>
          <a:xfrm>
            <a:off x="6073123" y="373627"/>
            <a:ext cx="1233163" cy="117422"/>
          </a:xfrm>
          <a:prstGeom prst="straightConnector1">
            <a:avLst/>
          </a:prstGeom>
          <a:noFill/>
          <a:ln w="28575" cap="flat" cmpd="sng">
            <a:solidFill>
              <a:schemeClr val="accent1"/>
            </a:solidFill>
            <a:prstDash val="solid"/>
            <a:miter lim="800000"/>
            <a:headEnd type="none" w="sm" len="sm"/>
            <a:tailEnd type="triangle" w="med" len="med"/>
          </a:ln>
        </p:spPr>
      </p:cxnSp>
      <p:cxnSp>
        <p:nvCxnSpPr>
          <p:cNvPr id="392" name="Google Shape;392;p7"/>
          <p:cNvCxnSpPr/>
          <p:nvPr/>
        </p:nvCxnSpPr>
        <p:spPr>
          <a:xfrm rot="10800000" flipH="1">
            <a:off x="6073123" y="1009531"/>
            <a:ext cx="3001672" cy="416387"/>
          </a:xfrm>
          <a:prstGeom prst="straightConnector1">
            <a:avLst/>
          </a:prstGeom>
          <a:noFill/>
          <a:ln w="28575" cap="flat" cmpd="sng">
            <a:solidFill>
              <a:schemeClr val="accent1"/>
            </a:solidFill>
            <a:prstDash val="solid"/>
            <a:miter lim="800000"/>
            <a:headEnd type="none" w="sm" len="sm"/>
            <a:tailEnd type="triangle" w="med" len="med"/>
          </a:ln>
        </p:spPr>
      </p:cxnSp>
      <p:cxnSp>
        <p:nvCxnSpPr>
          <p:cNvPr id="393" name="Google Shape;393;p7"/>
          <p:cNvCxnSpPr/>
          <p:nvPr/>
        </p:nvCxnSpPr>
        <p:spPr>
          <a:xfrm rot="10800000" flipH="1">
            <a:off x="6113967" y="3940498"/>
            <a:ext cx="1192319" cy="368544"/>
          </a:xfrm>
          <a:prstGeom prst="straightConnector1">
            <a:avLst/>
          </a:prstGeom>
          <a:noFill/>
          <a:ln w="28575" cap="flat" cmpd="sng">
            <a:solidFill>
              <a:schemeClr val="accent1"/>
            </a:solidFill>
            <a:prstDash val="solid"/>
            <a:miter lim="800000"/>
            <a:headEnd type="none" w="sm" len="sm"/>
            <a:tailEnd type="triangle" w="med" len="med"/>
          </a:ln>
        </p:spPr>
      </p:cxnSp>
      <p:sp>
        <p:nvSpPr>
          <p:cNvPr id="394" name="Google Shape;394;p7"/>
          <p:cNvSpPr txBox="1"/>
          <p:nvPr/>
        </p:nvSpPr>
        <p:spPr>
          <a:xfrm rot="309590">
            <a:off x="6259834" y="166366"/>
            <a:ext cx="1651700" cy="167128"/>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Log in</a:t>
            </a:r>
            <a:endParaRPr sz="1400">
              <a:solidFill>
                <a:schemeClr val="dk1"/>
              </a:solidFill>
              <a:latin typeface="Arial"/>
              <a:ea typeface="Arial"/>
              <a:cs typeface="Arial"/>
              <a:sym typeface="Arial"/>
            </a:endParaRPr>
          </a:p>
        </p:txBody>
      </p:sp>
      <p:sp>
        <p:nvSpPr>
          <p:cNvPr id="395" name="Google Shape;395;p7"/>
          <p:cNvSpPr txBox="1"/>
          <p:nvPr/>
        </p:nvSpPr>
        <p:spPr>
          <a:xfrm rot="-372344">
            <a:off x="6043101" y="101819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396" name="Google Shape;396;p7"/>
          <p:cNvSpPr txBox="1"/>
          <p:nvPr/>
        </p:nvSpPr>
        <p:spPr>
          <a:xfrm rot="-1088161">
            <a:off x="5930731" y="3668597"/>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397" name="Google Shape;397;p7"/>
          <p:cNvCxnSpPr/>
          <p:nvPr/>
        </p:nvCxnSpPr>
        <p:spPr>
          <a:xfrm rot="10800000" flipH="1">
            <a:off x="6096000" y="5401148"/>
            <a:ext cx="1210286" cy="1083225"/>
          </a:xfrm>
          <a:prstGeom prst="straightConnector1">
            <a:avLst/>
          </a:prstGeom>
          <a:noFill/>
          <a:ln w="28575" cap="flat" cmpd="sng">
            <a:solidFill>
              <a:schemeClr val="accent1"/>
            </a:solidFill>
            <a:prstDash val="solid"/>
            <a:miter lim="800000"/>
            <a:headEnd type="none" w="sm" len="sm"/>
            <a:tailEnd type="triangle" w="med" len="med"/>
          </a:ln>
        </p:spPr>
      </p:cxnSp>
      <p:sp>
        <p:nvSpPr>
          <p:cNvPr id="398" name="Google Shape;398;p7"/>
          <p:cNvSpPr txBox="1"/>
          <p:nvPr/>
        </p:nvSpPr>
        <p:spPr>
          <a:xfrm rot="-2541950">
            <a:off x="5709228" y="5669424"/>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cxnSp>
        <p:nvCxnSpPr>
          <p:cNvPr id="399" name="Google Shape;399;p7"/>
          <p:cNvCxnSpPr/>
          <p:nvPr/>
        </p:nvCxnSpPr>
        <p:spPr>
          <a:xfrm rot="10800000" flipH="1">
            <a:off x="5983703" y="3255447"/>
            <a:ext cx="3161753" cy="10578"/>
          </a:xfrm>
          <a:prstGeom prst="straightConnector1">
            <a:avLst/>
          </a:prstGeom>
          <a:noFill/>
          <a:ln w="28575" cap="flat" cmpd="sng">
            <a:solidFill>
              <a:schemeClr val="accent1"/>
            </a:solidFill>
            <a:prstDash val="solid"/>
            <a:miter lim="800000"/>
            <a:headEnd type="none" w="sm" len="sm"/>
            <a:tailEnd type="triangle" w="med" len="med"/>
          </a:ln>
        </p:spPr>
      </p:cxnSp>
      <p:sp>
        <p:nvSpPr>
          <p:cNvPr id="400" name="Google Shape;400;p7"/>
          <p:cNvSpPr txBox="1"/>
          <p:nvPr/>
        </p:nvSpPr>
        <p:spPr>
          <a:xfrm>
            <a:off x="5986690" y="2976692"/>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Social like/share</a:t>
            </a:r>
            <a:endParaRPr sz="1400">
              <a:solidFill>
                <a:schemeClr val="dk1"/>
              </a:solidFill>
              <a:latin typeface="Arial"/>
              <a:ea typeface="Arial"/>
              <a:cs typeface="Arial"/>
              <a:sym typeface="Arial"/>
            </a:endParaRPr>
          </a:p>
        </p:txBody>
      </p:sp>
      <p:cxnSp>
        <p:nvCxnSpPr>
          <p:cNvPr id="401" name="Google Shape;401;p7"/>
          <p:cNvCxnSpPr/>
          <p:nvPr/>
        </p:nvCxnSpPr>
        <p:spPr>
          <a:xfrm>
            <a:off x="5983703" y="2305497"/>
            <a:ext cx="3091092" cy="460403"/>
          </a:xfrm>
          <a:prstGeom prst="straightConnector1">
            <a:avLst/>
          </a:prstGeom>
          <a:noFill/>
          <a:ln w="28575" cap="flat" cmpd="sng">
            <a:solidFill>
              <a:schemeClr val="accent1"/>
            </a:solidFill>
            <a:prstDash val="solid"/>
            <a:miter lim="800000"/>
            <a:headEnd type="none" w="sm" len="sm"/>
            <a:tailEnd type="triangle" w="med" len="med"/>
          </a:ln>
        </p:spPr>
      </p:cxnSp>
      <p:sp>
        <p:nvSpPr>
          <p:cNvPr id="402" name="Google Shape;402;p7"/>
          <p:cNvSpPr txBox="1"/>
          <p:nvPr/>
        </p:nvSpPr>
        <p:spPr>
          <a:xfrm rot="551837">
            <a:off x="6003527" y="2140847"/>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Video complete</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8" descr="Graphical user interface, text, application&#10;&#10;Description automatically generated"/>
          <p:cNvPicPr preferRelativeResize="0"/>
          <p:nvPr/>
        </p:nvPicPr>
        <p:blipFill rotWithShape="1">
          <a:blip r:embed="rId3">
            <a:alphaModFix/>
          </a:blip>
          <a:srcRect/>
          <a:stretch/>
        </p:blipFill>
        <p:spPr>
          <a:xfrm>
            <a:off x="7309122" y="3499414"/>
            <a:ext cx="4729161" cy="2158464"/>
          </a:xfrm>
          <a:prstGeom prst="rect">
            <a:avLst/>
          </a:prstGeom>
          <a:noFill/>
          <a:ln>
            <a:noFill/>
          </a:ln>
        </p:spPr>
      </p:pic>
      <p:pic>
        <p:nvPicPr>
          <p:cNvPr id="408" name="Google Shape;408;p8" descr="Graphical user interface, website&#10;&#10;Description automatically generated"/>
          <p:cNvPicPr preferRelativeResize="0"/>
          <p:nvPr/>
        </p:nvPicPr>
        <p:blipFill rotWithShape="1">
          <a:blip r:embed="rId4">
            <a:alphaModFix/>
          </a:blip>
          <a:srcRect/>
          <a:stretch/>
        </p:blipFill>
        <p:spPr>
          <a:xfrm>
            <a:off x="7439705" y="405910"/>
            <a:ext cx="4598578" cy="2332575"/>
          </a:xfrm>
          <a:prstGeom prst="rect">
            <a:avLst/>
          </a:prstGeom>
          <a:noFill/>
          <a:ln>
            <a:noFill/>
          </a:ln>
        </p:spPr>
      </p:pic>
      <p:sp>
        <p:nvSpPr>
          <p:cNvPr id="409" name="Google Shape;409;p8"/>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200"/>
              <a:buNone/>
            </a:pPr>
            <a:r>
              <a:rPr lang="en-US"/>
              <a:t>Digital Driver: Programmatic</a:t>
            </a:r>
            <a:endParaRPr/>
          </a:p>
        </p:txBody>
      </p:sp>
      <p:sp>
        <p:nvSpPr>
          <p:cNvPr id="410" name="Google Shape;410;p8"/>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EXAMPLE</a:t>
            </a:r>
            <a:endParaRPr/>
          </a:p>
        </p:txBody>
      </p:sp>
      <p:sp>
        <p:nvSpPr>
          <p:cNvPr id="411" name="Google Shape;411;p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412" name="Google Shape;412;p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8</a:t>
            </a:fld>
            <a:endParaRPr/>
          </a:p>
        </p:txBody>
      </p:sp>
      <p:sp>
        <p:nvSpPr>
          <p:cNvPr id="413" name="Google Shape;413;p8"/>
          <p:cNvSpPr txBox="1"/>
          <p:nvPr/>
        </p:nvSpPr>
        <p:spPr>
          <a:xfrm>
            <a:off x="3210214" y="639135"/>
            <a:ext cx="3035799" cy="4754072"/>
          </a:xfrm>
          <a:prstGeom prst="rect">
            <a:avLst/>
          </a:prstGeom>
          <a:noFill/>
          <a:ln>
            <a:noFill/>
          </a:ln>
        </p:spPr>
        <p:txBody>
          <a:bodyPr spcFirstLastPara="1" wrap="square" lIns="182875" tIns="182875" rIns="182875" bIns="182875" anchor="t" anchorCtr="0">
            <a:noAutofit/>
          </a:bodyPr>
          <a:lstStyle/>
          <a:p>
            <a:pPr marL="342900" marR="0" lvl="0" indent="-342900" algn="l" rtl="0">
              <a:lnSpc>
                <a:spcPct val="90000"/>
              </a:lnSpc>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views a third-party website, for example, the Wall Street Journal.</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ad is displayed on the home page or other pages the audience browse if the ad wins the bid over other ads. This is collected as one</a:t>
            </a:r>
            <a:r>
              <a:rPr lang="en-US" sz="1600" b="1">
                <a:solidFill>
                  <a:schemeClr val="dk1"/>
                </a:solidFill>
                <a:latin typeface="Arial"/>
                <a:ea typeface="Arial"/>
                <a:cs typeface="Arial"/>
                <a:sym typeface="Arial"/>
              </a:rPr>
              <a:t> impression </a:t>
            </a:r>
            <a:r>
              <a:rPr lang="en-US" sz="1600">
                <a:solidFill>
                  <a:schemeClr val="dk1"/>
                </a:solidFill>
                <a:latin typeface="Arial"/>
                <a:ea typeface="Arial"/>
                <a:cs typeface="Arial"/>
                <a:sym typeface="Arial"/>
              </a:rPr>
              <a:t>in the backend web data. </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clicks on the ad, the page is directed to the company website. This is collected as one </a:t>
            </a:r>
            <a:r>
              <a:rPr lang="en-US" sz="1600" b="1">
                <a:solidFill>
                  <a:schemeClr val="dk1"/>
                </a:solidFill>
                <a:latin typeface="Arial"/>
                <a:ea typeface="Arial"/>
                <a:cs typeface="Arial"/>
                <a:sym typeface="Arial"/>
              </a:rPr>
              <a:t>click</a:t>
            </a:r>
            <a:r>
              <a:rPr lang="en-US" sz="1600">
                <a:solidFill>
                  <a:schemeClr val="dk1"/>
                </a:solidFill>
                <a:latin typeface="Arial"/>
                <a:ea typeface="Arial"/>
                <a:cs typeface="Arial"/>
                <a:sym typeface="Arial"/>
              </a:rPr>
              <a:t>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lands on the company website, this is collected as one </a:t>
            </a:r>
            <a:r>
              <a:rPr lang="en-US" sz="1600" b="1">
                <a:solidFill>
                  <a:schemeClr val="dk1"/>
                </a:solidFill>
                <a:latin typeface="Arial"/>
                <a:ea typeface="Arial"/>
                <a:cs typeface="Arial"/>
                <a:sym typeface="Arial"/>
              </a:rPr>
              <a:t>web visit </a:t>
            </a:r>
            <a:r>
              <a:rPr lang="en-US" sz="1600">
                <a:solidFill>
                  <a:schemeClr val="dk1"/>
                </a:solidFill>
                <a:latin typeface="Arial"/>
                <a:ea typeface="Arial"/>
                <a:cs typeface="Arial"/>
                <a:sym typeface="Arial"/>
              </a:rPr>
              <a:t>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On the company website, the audience’s actions are collected in the backend data, for example,</a:t>
            </a:r>
            <a:r>
              <a:rPr lang="en-US" sz="1600" b="1">
                <a:solidFill>
                  <a:schemeClr val="dk1"/>
                </a:solidFill>
                <a:latin typeface="Arial"/>
                <a:ea typeface="Arial"/>
                <a:cs typeface="Arial"/>
                <a:sym typeface="Arial"/>
              </a:rPr>
              <a:t> product demo view</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cxnSp>
        <p:nvCxnSpPr>
          <p:cNvPr id="414" name="Google Shape;414;p8"/>
          <p:cNvCxnSpPr/>
          <p:nvPr/>
        </p:nvCxnSpPr>
        <p:spPr>
          <a:xfrm rot="10800000" flipH="1">
            <a:off x="6038996" y="835700"/>
            <a:ext cx="1400709" cy="233263"/>
          </a:xfrm>
          <a:prstGeom prst="straightConnector1">
            <a:avLst/>
          </a:prstGeom>
          <a:noFill/>
          <a:ln w="28575" cap="flat" cmpd="sng">
            <a:solidFill>
              <a:schemeClr val="accent1"/>
            </a:solidFill>
            <a:prstDash val="solid"/>
            <a:miter lim="800000"/>
            <a:headEnd type="none" w="sm" len="sm"/>
            <a:tailEnd type="triangle" w="med" len="med"/>
          </a:ln>
        </p:spPr>
      </p:cxnSp>
      <p:cxnSp>
        <p:nvCxnSpPr>
          <p:cNvPr id="415" name="Google Shape;415;p8"/>
          <p:cNvCxnSpPr/>
          <p:nvPr/>
        </p:nvCxnSpPr>
        <p:spPr>
          <a:xfrm rot="10800000" flipH="1">
            <a:off x="6064122" y="1688449"/>
            <a:ext cx="2482349" cy="144061"/>
          </a:xfrm>
          <a:prstGeom prst="straightConnector1">
            <a:avLst/>
          </a:prstGeom>
          <a:noFill/>
          <a:ln w="28575" cap="flat" cmpd="sng">
            <a:solidFill>
              <a:schemeClr val="accent1"/>
            </a:solidFill>
            <a:prstDash val="solid"/>
            <a:miter lim="800000"/>
            <a:headEnd type="none" w="sm" len="sm"/>
            <a:tailEnd type="triangle" w="med" len="med"/>
          </a:ln>
        </p:spPr>
      </p:cxnSp>
      <p:cxnSp>
        <p:nvCxnSpPr>
          <p:cNvPr id="416" name="Google Shape;416;p8"/>
          <p:cNvCxnSpPr/>
          <p:nvPr/>
        </p:nvCxnSpPr>
        <p:spPr>
          <a:xfrm>
            <a:off x="6038996" y="3193747"/>
            <a:ext cx="1266300" cy="410717"/>
          </a:xfrm>
          <a:prstGeom prst="straightConnector1">
            <a:avLst/>
          </a:prstGeom>
          <a:noFill/>
          <a:ln w="28575" cap="flat" cmpd="sng">
            <a:solidFill>
              <a:schemeClr val="accent1"/>
            </a:solidFill>
            <a:prstDash val="solid"/>
            <a:miter lim="800000"/>
            <a:headEnd type="none" w="sm" len="sm"/>
            <a:tailEnd type="triangle" w="med" len="med"/>
          </a:ln>
        </p:spPr>
      </p:cxnSp>
      <p:sp>
        <p:nvSpPr>
          <p:cNvPr id="417" name="Google Shape;417;p8"/>
          <p:cNvSpPr txBox="1"/>
          <p:nvPr/>
        </p:nvSpPr>
        <p:spPr>
          <a:xfrm rot="-607355">
            <a:off x="6062053" y="601114"/>
            <a:ext cx="1651700" cy="167128"/>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Third-party Website visit</a:t>
            </a:r>
            <a:endParaRPr sz="1400">
              <a:solidFill>
                <a:schemeClr val="dk1"/>
              </a:solidFill>
              <a:latin typeface="Arial"/>
              <a:ea typeface="Arial"/>
              <a:cs typeface="Arial"/>
              <a:sym typeface="Arial"/>
            </a:endParaRPr>
          </a:p>
        </p:txBody>
      </p:sp>
      <p:sp>
        <p:nvSpPr>
          <p:cNvPr id="418" name="Google Shape;418;p8"/>
          <p:cNvSpPr txBox="1"/>
          <p:nvPr/>
        </p:nvSpPr>
        <p:spPr>
          <a:xfrm rot="-173425">
            <a:off x="6042147" y="1470532"/>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419" name="Google Shape;419;p8"/>
          <p:cNvSpPr txBox="1"/>
          <p:nvPr/>
        </p:nvSpPr>
        <p:spPr>
          <a:xfrm rot="988034">
            <a:off x="6084169" y="315665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420" name="Google Shape;420;p8"/>
          <p:cNvCxnSpPr/>
          <p:nvPr/>
        </p:nvCxnSpPr>
        <p:spPr>
          <a:xfrm rot="10800000" flipH="1">
            <a:off x="6137576" y="4811291"/>
            <a:ext cx="1087089" cy="581916"/>
          </a:xfrm>
          <a:prstGeom prst="straightConnector1">
            <a:avLst/>
          </a:prstGeom>
          <a:noFill/>
          <a:ln w="28575" cap="flat" cmpd="sng">
            <a:solidFill>
              <a:schemeClr val="accent1"/>
            </a:solidFill>
            <a:prstDash val="solid"/>
            <a:miter lim="800000"/>
            <a:headEnd type="none" w="sm" len="sm"/>
            <a:tailEnd type="triangle" w="med" len="med"/>
          </a:ln>
        </p:spPr>
      </p:cxnSp>
      <p:sp>
        <p:nvSpPr>
          <p:cNvPr id="421" name="Google Shape;421;p8"/>
          <p:cNvSpPr txBox="1"/>
          <p:nvPr/>
        </p:nvSpPr>
        <p:spPr>
          <a:xfrm rot="-1666340">
            <a:off x="5779404" y="4769603"/>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9"/>
          <p:cNvSpPr txBox="1">
            <a:spLocks noGrp="1"/>
          </p:cNvSpPr>
          <p:nvPr>
            <p:ph type="title"/>
          </p:nvPr>
        </p:nvSpPr>
        <p:spPr>
          <a:xfrm>
            <a:off x="391391" y="1417320"/>
            <a:ext cx="3536373" cy="86868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0" cap="none">
                <a:latin typeface="Arial"/>
                <a:ea typeface="Arial"/>
                <a:cs typeface="Arial"/>
                <a:sym typeface="Arial"/>
              </a:rPr>
              <a:t>REPORT</a:t>
            </a:r>
            <a:br>
              <a:rPr lang="en-US" b="0" cap="none">
                <a:latin typeface="Arial"/>
                <a:ea typeface="Arial"/>
                <a:cs typeface="Arial"/>
                <a:sym typeface="Arial"/>
              </a:rPr>
            </a:br>
            <a:r>
              <a:rPr lang="en-US" b="0" cap="none">
                <a:latin typeface="Arial"/>
                <a:ea typeface="Arial"/>
                <a:cs typeface="Arial"/>
                <a:sym typeface="Arial"/>
              </a:rPr>
              <a:t>PRESENTATION FORMAT</a:t>
            </a:r>
            <a:endParaRPr/>
          </a:p>
        </p:txBody>
      </p:sp>
      <p:sp>
        <p:nvSpPr>
          <p:cNvPr id="427" name="Google Shape;427;p9"/>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p>
            <a:pPr marL="457200" lvl="0" indent="-457200" algn="l" rtl="0">
              <a:lnSpc>
                <a:spcPct val="90000"/>
              </a:lnSpc>
              <a:spcBef>
                <a:spcPts val="0"/>
              </a:spcBef>
              <a:spcAft>
                <a:spcPts val="0"/>
              </a:spcAft>
              <a:buSzPts val="1700"/>
              <a:buFont typeface="Arial"/>
              <a:buAutoNum type="arabicPeriod"/>
            </a:pPr>
            <a:r>
              <a:rPr lang="en-US" sz="1700" b="1"/>
              <a:t>Abstract</a:t>
            </a:r>
            <a:endParaRPr/>
          </a:p>
          <a:p>
            <a:pPr marL="411480" lvl="1" indent="-182880" algn="l" rtl="0">
              <a:lnSpc>
                <a:spcPct val="90000"/>
              </a:lnSpc>
              <a:spcBef>
                <a:spcPts val="400"/>
              </a:spcBef>
              <a:spcAft>
                <a:spcPts val="0"/>
              </a:spcAft>
              <a:buSzPts val="1530"/>
              <a:buChar char="•"/>
            </a:pPr>
            <a:r>
              <a:rPr lang="en-US" sz="1700"/>
              <a:t>1 sentence explaining the purpose and importance of the work</a:t>
            </a:r>
            <a:endParaRPr/>
          </a:p>
          <a:p>
            <a:pPr marL="411480" lvl="1" indent="-182880" algn="l" rtl="0">
              <a:lnSpc>
                <a:spcPct val="90000"/>
              </a:lnSpc>
              <a:spcBef>
                <a:spcPts val="400"/>
              </a:spcBef>
              <a:spcAft>
                <a:spcPts val="0"/>
              </a:spcAft>
              <a:buSzPts val="1530"/>
              <a:buChar char="•"/>
            </a:pPr>
            <a:r>
              <a:rPr lang="en-US" sz="1700"/>
              <a:t>1-2 sentences describing the methods</a:t>
            </a:r>
            <a:endParaRPr/>
          </a:p>
          <a:p>
            <a:pPr marL="411480" lvl="1" indent="-182880" algn="l" rtl="0">
              <a:lnSpc>
                <a:spcPct val="90000"/>
              </a:lnSpc>
              <a:spcBef>
                <a:spcPts val="400"/>
              </a:spcBef>
              <a:spcAft>
                <a:spcPts val="0"/>
              </a:spcAft>
              <a:buSzPts val="1530"/>
              <a:buChar char="•"/>
            </a:pPr>
            <a:r>
              <a:rPr lang="en-US" sz="1700"/>
              <a:t>2-3 sentences describing the results and conclusions</a:t>
            </a:r>
            <a:endParaRPr/>
          </a:p>
          <a:p>
            <a:pPr marL="457200" lvl="0" indent="-457200" algn="l" rtl="0">
              <a:lnSpc>
                <a:spcPct val="90000"/>
              </a:lnSpc>
              <a:spcBef>
                <a:spcPts val="400"/>
              </a:spcBef>
              <a:spcAft>
                <a:spcPts val="0"/>
              </a:spcAft>
              <a:buSzPts val="1700"/>
              <a:buFont typeface="Arial"/>
              <a:buAutoNum type="arabicPeriod"/>
            </a:pPr>
            <a:r>
              <a:rPr lang="en-US" sz="1700" b="1"/>
              <a:t>Introduction</a:t>
            </a:r>
            <a:endParaRPr/>
          </a:p>
          <a:p>
            <a:pPr marL="411480" lvl="1" indent="-182880" algn="l" rtl="0">
              <a:lnSpc>
                <a:spcPct val="90000"/>
              </a:lnSpc>
              <a:spcBef>
                <a:spcPts val="400"/>
              </a:spcBef>
              <a:spcAft>
                <a:spcPts val="0"/>
              </a:spcAft>
              <a:buSzPts val="1530"/>
              <a:buChar char="•"/>
            </a:pPr>
            <a:r>
              <a:rPr lang="en-US" sz="1700"/>
              <a:t>State the purpose and explain the importance of the work</a:t>
            </a:r>
            <a:endParaRPr/>
          </a:p>
          <a:p>
            <a:pPr marL="457200" lvl="0" indent="-457200" algn="l" rtl="0">
              <a:lnSpc>
                <a:spcPct val="90000"/>
              </a:lnSpc>
              <a:spcBef>
                <a:spcPts val="400"/>
              </a:spcBef>
              <a:spcAft>
                <a:spcPts val="0"/>
              </a:spcAft>
              <a:buSzPts val="1700"/>
              <a:buFont typeface="Arial"/>
              <a:buAutoNum type="arabicPeriod"/>
            </a:pPr>
            <a:r>
              <a:rPr lang="en-US" sz="1700" b="1"/>
              <a:t>Solutions</a:t>
            </a:r>
            <a:endParaRPr/>
          </a:p>
          <a:p>
            <a:pPr marL="411480" lvl="1" indent="-182880" algn="l" rtl="0">
              <a:lnSpc>
                <a:spcPct val="90000"/>
              </a:lnSpc>
              <a:spcBef>
                <a:spcPts val="400"/>
              </a:spcBef>
              <a:spcAft>
                <a:spcPts val="0"/>
              </a:spcAft>
              <a:buSzPts val="1530"/>
              <a:buChar char="•"/>
            </a:pPr>
            <a:r>
              <a:rPr lang="en-US" sz="1700"/>
              <a:t>Describe the solution formulation</a:t>
            </a:r>
            <a:endParaRPr/>
          </a:p>
          <a:p>
            <a:pPr marL="411480" lvl="1" indent="-182880" algn="l" rtl="0">
              <a:lnSpc>
                <a:spcPct val="90000"/>
              </a:lnSpc>
              <a:spcBef>
                <a:spcPts val="400"/>
              </a:spcBef>
              <a:spcAft>
                <a:spcPts val="0"/>
              </a:spcAft>
              <a:buSzPts val="1530"/>
              <a:buChar char="•"/>
            </a:pPr>
            <a:r>
              <a:rPr lang="en-US" sz="1700"/>
              <a:t>Describe the solution implementation</a:t>
            </a:r>
            <a:endParaRPr/>
          </a:p>
          <a:p>
            <a:pPr marL="411480" lvl="1" indent="-182880" algn="l" rtl="0">
              <a:lnSpc>
                <a:spcPct val="90000"/>
              </a:lnSpc>
              <a:spcBef>
                <a:spcPts val="400"/>
              </a:spcBef>
              <a:spcAft>
                <a:spcPts val="0"/>
              </a:spcAft>
              <a:buSzPts val="1530"/>
              <a:buChar char="•"/>
            </a:pPr>
            <a:r>
              <a:rPr lang="en-US" sz="1700"/>
              <a:t>Provide the model evaluation metrics if the statistics or math models are used</a:t>
            </a:r>
            <a:endParaRPr/>
          </a:p>
          <a:p>
            <a:pPr marL="457200" lvl="0" indent="-457200" algn="l" rtl="0">
              <a:lnSpc>
                <a:spcPct val="90000"/>
              </a:lnSpc>
              <a:spcBef>
                <a:spcPts val="400"/>
              </a:spcBef>
              <a:spcAft>
                <a:spcPts val="0"/>
              </a:spcAft>
              <a:buSzPts val="1700"/>
              <a:buFont typeface="Arial"/>
              <a:buAutoNum type="arabicPeriod"/>
            </a:pPr>
            <a:r>
              <a:rPr lang="en-US" sz="1700" b="1"/>
              <a:t>Results (Answers to the Asked Questions)</a:t>
            </a:r>
            <a:endParaRPr/>
          </a:p>
          <a:p>
            <a:pPr marL="411480" lvl="1" indent="-182880" algn="l" rtl="0">
              <a:lnSpc>
                <a:spcPct val="90000"/>
              </a:lnSpc>
              <a:spcBef>
                <a:spcPts val="400"/>
              </a:spcBef>
              <a:spcAft>
                <a:spcPts val="0"/>
              </a:spcAft>
              <a:buSzPts val="1530"/>
              <a:buChar char="•"/>
            </a:pPr>
            <a:r>
              <a:rPr lang="en-US" sz="1700"/>
              <a:t>Describe the optimal budget plan for each digital driver and audience type</a:t>
            </a:r>
            <a:endParaRPr/>
          </a:p>
          <a:p>
            <a:pPr marL="411480" lvl="1" indent="-182880" algn="l" rtl="0">
              <a:lnSpc>
                <a:spcPct val="90000"/>
              </a:lnSpc>
              <a:spcBef>
                <a:spcPts val="400"/>
              </a:spcBef>
              <a:spcAft>
                <a:spcPts val="0"/>
              </a:spcAft>
              <a:buSzPts val="1530"/>
              <a:buChar char="•"/>
            </a:pPr>
            <a:r>
              <a:rPr lang="en-US" sz="1700"/>
              <a:t>Justify the optimal budget plan</a:t>
            </a:r>
            <a:endParaRPr/>
          </a:p>
          <a:p>
            <a:pPr marL="457200" lvl="0" indent="-457200" algn="l" rtl="0">
              <a:lnSpc>
                <a:spcPct val="90000"/>
              </a:lnSpc>
              <a:spcBef>
                <a:spcPts val="400"/>
              </a:spcBef>
              <a:spcAft>
                <a:spcPts val="0"/>
              </a:spcAft>
              <a:buSzPts val="1700"/>
              <a:buFont typeface="Arial"/>
              <a:buAutoNum type="arabicPeriod"/>
            </a:pPr>
            <a:r>
              <a:rPr lang="en-US" sz="1700" b="1"/>
              <a:t>Conclusions</a:t>
            </a:r>
            <a:endParaRPr/>
          </a:p>
          <a:p>
            <a:pPr marL="411480" lvl="1" indent="-182880" algn="l" rtl="0">
              <a:lnSpc>
                <a:spcPct val="90000"/>
              </a:lnSpc>
              <a:spcBef>
                <a:spcPts val="400"/>
              </a:spcBef>
              <a:spcAft>
                <a:spcPts val="0"/>
              </a:spcAft>
              <a:buSzPts val="1530"/>
              <a:buChar char="•"/>
            </a:pPr>
            <a:r>
              <a:rPr lang="en-US" sz="1700"/>
              <a:t>Summarize the results</a:t>
            </a:r>
            <a:endParaRPr/>
          </a:p>
          <a:p>
            <a:pPr marL="411480" lvl="1" indent="-182880" algn="l" rtl="0">
              <a:lnSpc>
                <a:spcPct val="90000"/>
              </a:lnSpc>
              <a:spcBef>
                <a:spcPts val="400"/>
              </a:spcBef>
              <a:spcAft>
                <a:spcPts val="0"/>
              </a:spcAft>
              <a:buSzPts val="1530"/>
              <a:buChar char="•"/>
            </a:pPr>
            <a:r>
              <a:rPr lang="en-US" sz="1700"/>
              <a:t>Discuss the limitations</a:t>
            </a:r>
            <a:endParaRPr/>
          </a:p>
          <a:p>
            <a:pPr marL="411480" lvl="1" indent="-182880" algn="l" rtl="0">
              <a:lnSpc>
                <a:spcPct val="90000"/>
              </a:lnSpc>
              <a:spcBef>
                <a:spcPts val="400"/>
              </a:spcBef>
              <a:spcAft>
                <a:spcPts val="0"/>
              </a:spcAft>
              <a:buSzPts val="1530"/>
              <a:buChar char="•"/>
            </a:pPr>
            <a:r>
              <a:rPr lang="en-US" sz="1700"/>
              <a:t>Discuss the recommendations for the next step </a:t>
            </a:r>
            <a:endParaRPr/>
          </a:p>
          <a:p>
            <a:pPr marL="228600" lvl="1" indent="0" algn="l" rtl="0">
              <a:lnSpc>
                <a:spcPct val="90000"/>
              </a:lnSpc>
              <a:spcBef>
                <a:spcPts val="400"/>
              </a:spcBef>
              <a:spcAft>
                <a:spcPts val="0"/>
              </a:spcAft>
              <a:buSzPts val="1530"/>
              <a:buFont typeface="Arial"/>
              <a:buNone/>
            </a:pPr>
            <a:endParaRPr sz="1700"/>
          </a:p>
          <a:p>
            <a:pPr marL="228600" lvl="1" indent="0" algn="l" rtl="0">
              <a:lnSpc>
                <a:spcPct val="90000"/>
              </a:lnSpc>
              <a:spcBef>
                <a:spcPts val="400"/>
              </a:spcBef>
              <a:spcAft>
                <a:spcPts val="0"/>
              </a:spcAft>
              <a:buSzPts val="1530"/>
              <a:buFont typeface="Arial"/>
              <a:buNone/>
            </a:pPr>
            <a:r>
              <a:rPr lang="en-US" sz="1700"/>
              <a:t>(Template is provided.)</a:t>
            </a:r>
            <a:endParaRPr/>
          </a:p>
          <a:p>
            <a:pPr marL="182880" lvl="0" indent="-74929" algn="l" rtl="0">
              <a:lnSpc>
                <a:spcPct val="90000"/>
              </a:lnSpc>
              <a:spcBef>
                <a:spcPts val="400"/>
              </a:spcBef>
              <a:spcAft>
                <a:spcPts val="0"/>
              </a:spcAft>
              <a:buSzPts val="1700"/>
              <a:buNone/>
            </a:pPr>
            <a:endParaRPr sz="1700"/>
          </a:p>
        </p:txBody>
      </p:sp>
      <p:sp>
        <p:nvSpPr>
          <p:cNvPr id="428" name="Google Shape;428;p9"/>
          <p:cNvSpPr txBox="1"/>
          <p:nvPr/>
        </p:nvSpPr>
        <p:spPr>
          <a:xfrm>
            <a:off x="381000" y="2534960"/>
            <a:ext cx="3546475" cy="3446462"/>
          </a:xfrm>
          <a:prstGeom prst="rect">
            <a:avLst/>
          </a:prstGeom>
          <a:noFill/>
          <a:ln>
            <a:noFill/>
          </a:ln>
        </p:spPr>
        <p:txBody>
          <a:bodyPr spcFirstLastPara="1" wrap="square" lIns="0" tIns="0" rIns="0" bIns="0" anchor="t" anchorCtr="0">
            <a:normAutofit lnSpcReduction="10000"/>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Template Format:</a:t>
            </a:r>
            <a:endParaRPr/>
          </a:p>
          <a:p>
            <a:pPr marL="285750" marR="0" lvl="0" indent="-285750" algn="l" rtl="0">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Font: Times New Roman</a:t>
            </a:r>
            <a:endParaRPr/>
          </a:p>
          <a:p>
            <a:pPr marL="285750" marR="0" lvl="0" indent="-285750" algn="l" rtl="0">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Font size: </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Paper title: 16</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Section title: 14</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Body: 11</a:t>
            </a:r>
            <a:endParaRPr/>
          </a:p>
          <a:p>
            <a:pPr marL="285750" marR="0" lvl="0" indent="-285750" algn="l" rtl="0">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Margin:</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Top: 1’’</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Bottom: 1’’</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Left: 1’’</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Right: 1’’</a:t>
            </a:r>
            <a:endParaRPr/>
          </a:p>
          <a:p>
            <a:pPr marL="285750" marR="0" lvl="0" indent="-285750" algn="l" rtl="0">
              <a:lnSpc>
                <a:spcPct val="90000"/>
              </a:lnSpc>
              <a:spcBef>
                <a:spcPts val="400"/>
              </a:spcBef>
              <a:spcAft>
                <a:spcPts val="0"/>
              </a:spcAft>
              <a:buClr>
                <a:schemeClr val="dk1"/>
              </a:buClr>
              <a:buSzPts val="1600"/>
              <a:buFont typeface="Arial"/>
              <a:buChar char="-"/>
            </a:pPr>
            <a:r>
              <a:rPr lang="en-US" sz="1600" b="1">
                <a:solidFill>
                  <a:schemeClr val="dk1"/>
                </a:solidFill>
                <a:latin typeface="Arial"/>
                <a:ea typeface="Arial"/>
                <a:cs typeface="Arial"/>
                <a:sym typeface="Arial"/>
              </a:rPr>
              <a:t>Page Maximum Limit: 3</a:t>
            </a:r>
            <a:endParaRPr/>
          </a:p>
          <a:p>
            <a:pPr marL="0" marR="0" lvl="0" indent="0" algn="l" rtl="0">
              <a:lnSpc>
                <a:spcPct val="90000"/>
              </a:lnSpc>
              <a:spcBef>
                <a:spcPts val="400"/>
              </a:spcBef>
              <a:spcAft>
                <a:spcPts val="0"/>
              </a:spcAft>
              <a:buNone/>
            </a:pPr>
            <a:r>
              <a:rPr lang="en-US" sz="1600" b="1">
                <a:solidFill>
                  <a:schemeClr val="dk1"/>
                </a:solidFill>
                <a:latin typeface="Arial"/>
                <a:ea typeface="Arial"/>
                <a:cs typeface="Arial"/>
                <a:sym typeface="Arial"/>
              </a:rPr>
              <a:t>      </a:t>
            </a:r>
            <a:endParaRPr/>
          </a:p>
        </p:txBody>
      </p:sp>
      <p:sp>
        <p:nvSpPr>
          <p:cNvPr id="429" name="Google Shape;429;p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cap="none">
                <a:latin typeface="Arial"/>
                <a:ea typeface="Arial"/>
                <a:cs typeface="Arial"/>
                <a:sym typeface="Arial"/>
              </a:rPr>
              <a:t>CONFIDENTIAL</a:t>
            </a:r>
            <a:endParaRPr/>
          </a:p>
        </p:txBody>
      </p:sp>
      <p:sp>
        <p:nvSpPr>
          <p:cNvPr id="430" name="Google Shape;430;p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HPE-New-White">
  <a:themeElements>
    <a:clrScheme name="HPE Spring 2019">
      <a:dk1>
        <a:srgbClr val="000000"/>
      </a:dk1>
      <a:lt1>
        <a:srgbClr val="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B08A"/>
      </a:hlink>
      <a:folHlink>
        <a:srgbClr val="01B0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1369</Words>
  <Application>Microsoft Macintosh PowerPoint</Application>
  <PresentationFormat>Widescreen</PresentationFormat>
  <Paragraphs>161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Noto Sans Symbols</vt:lpstr>
      <vt:lpstr>HPE-New-White</vt:lpstr>
      <vt:lpstr>2023 UTA BUSINESS ANALYTICS STUDENT COMPETITION: DETAILS</vt:lpstr>
      <vt:lpstr>AGENDA</vt:lpstr>
      <vt:lpstr>PROBLEM STATEMENT: BACKGROUND</vt:lpstr>
      <vt:lpstr>PROBLEM STATEMENT: QUESTIONS</vt:lpstr>
      <vt:lpstr>DATA SUMMARY</vt:lpstr>
      <vt:lpstr>DATA EXAMPLE</vt:lpstr>
      <vt:lpstr>DATA EXAMPLE</vt:lpstr>
      <vt:lpstr>DATA EXAMPLE</vt:lpstr>
      <vt:lpstr>REPORT PRESENTATION FORMAT</vt:lpstr>
      <vt:lpstr>LOGISTICS</vt:lpstr>
      <vt:lpstr>EVALUATION MEASUREMENTS</vt:lpstr>
      <vt:lpstr>HONOR CODE</vt:lpstr>
      <vt:lpstr>GLOSSARY &amp;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UTA BUSINESS ANALYTICS STUDENT COMPETITION: DETAILS</dc:title>
  <dc:creator>Chandra, Swarup</dc:creator>
  <cp:lastModifiedBy>Shritej Chavan</cp:lastModifiedBy>
  <cp:revision>1</cp:revision>
  <dcterms:created xsi:type="dcterms:W3CDTF">2021-11-16T17:19:19Z</dcterms:created>
  <dcterms:modified xsi:type="dcterms:W3CDTF">2023-03-11T02:25:26Z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0x010100B160FDB8D23B0B4C8E04CDC6249A7058</vt:lpwstr>
  </property>
</Properties>
</file>