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3840">
          <p15:clr>
            <a:srgbClr val="A4A3A4"/>
          </p15:clr>
        </p15:guide>
        <p15:guide id="3" pos="3840">
          <p15:clr>
            <a:srgbClr val="A4A3A4"/>
          </p15:clr>
        </p15:guide>
        <p15:guide id="4" pos="384">
          <p15:clr>
            <a:srgbClr val="A4A3A4"/>
          </p15:clr>
        </p15:guide>
        <p15:guide id="5" pos="7296">
          <p15:clr>
            <a:srgbClr val="A4A3A4"/>
          </p15:clr>
        </p15:guide>
        <p15:guide id="6" orient="horz" pos="9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9" roundtripDataSignature="AMtx7mh7nAoBRM7m9AfJshsm4VVSDN7q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orient="horz"/>
        <p:guide pos="3840"/>
        <p:guide pos="384"/>
        <p:guide pos="7296"/>
        <p:guide pos="9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customschemas.google.com/relationships/presentationmetadata" Target="meta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hyperlink" Target="https://hpe.kadanza.com/kadanza/photography/ppt-title-images/#/overview"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Name" showMasterSp="0">
  <p:cSld name="Title Slide with Name">
    <p:spTree>
      <p:nvGrpSpPr>
        <p:cNvPr id="10" name="Shape 10"/>
        <p:cNvGrpSpPr/>
        <p:nvPr/>
      </p:nvGrpSpPr>
      <p:grpSpPr>
        <a:xfrm>
          <a:off x="0" y="0"/>
          <a:ext cx="0" cy="0"/>
          <a:chOff x="0" y="0"/>
          <a:chExt cx="0" cy="0"/>
        </a:xfrm>
      </p:grpSpPr>
      <p:grpSp>
        <p:nvGrpSpPr>
          <p:cNvPr id="11" name="Google Shape;11;p15"/>
          <p:cNvGrpSpPr/>
          <p:nvPr/>
        </p:nvGrpSpPr>
        <p:grpSpPr>
          <a:xfrm>
            <a:off x="393523" y="381956"/>
            <a:ext cx="2218745" cy="893759"/>
            <a:chOff x="3578225" y="1146175"/>
            <a:chExt cx="5038725" cy="2111375"/>
          </a:xfrm>
        </p:grpSpPr>
        <p:sp>
          <p:nvSpPr>
            <p:cNvPr id="12" name="Google Shape;12;p15"/>
            <p:cNvSpPr/>
            <p:nvPr/>
          </p:nvSpPr>
          <p:spPr>
            <a:xfrm>
              <a:off x="3578225" y="1146175"/>
              <a:ext cx="1725613" cy="498475"/>
            </a:xfrm>
            <a:custGeom>
              <a:rect b="b" l="l" r="r" t="t"/>
              <a:pathLst>
                <a:path extrusionOk="0" h="314" w="1087">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15"/>
            <p:cNvSpPr/>
            <p:nvPr/>
          </p:nvSpPr>
          <p:spPr>
            <a:xfrm>
              <a:off x="3578225" y="1968501"/>
              <a:ext cx="5038725" cy="1289049"/>
            </a:xfrm>
            <a:custGeom>
              <a:rect b="b" l="l" r="r" t="t"/>
              <a:pathLst>
                <a:path extrusionOk="0" h="342" w="1341">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 name="Google Shape;14;p15"/>
          <p:cNvSpPr txBox="1"/>
          <p:nvPr>
            <p:ph type="title"/>
          </p:nvPr>
        </p:nvSpPr>
        <p:spPr>
          <a:xfrm>
            <a:off x="379647" y="1869197"/>
            <a:ext cx="11423555" cy="1905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5"/>
          <p:cNvSpPr txBox="1"/>
          <p:nvPr>
            <p:ph idx="1" type="subTitle"/>
          </p:nvPr>
        </p:nvSpPr>
        <p:spPr>
          <a:xfrm>
            <a:off x="379647" y="4133088"/>
            <a:ext cx="8229600" cy="43891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sp>
        <p:nvSpPr>
          <p:cNvPr id="16" name="Google Shape;16;p15"/>
          <p:cNvSpPr txBox="1"/>
          <p:nvPr>
            <p:ph idx="2" type="body"/>
          </p:nvPr>
        </p:nvSpPr>
        <p:spPr>
          <a:xfrm>
            <a:off x="379647" y="4577983"/>
            <a:ext cx="5489578" cy="33921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7" name="Google Shape;17;p15"/>
          <p:cNvSpPr/>
          <p:nvPr/>
        </p:nvSpPr>
        <p:spPr>
          <a:xfrm>
            <a:off x="379647" y="3890957"/>
            <a:ext cx="530283"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Frame Divider" showMasterSp="0">
  <p:cSld name="Green Frame Divider">
    <p:spTree>
      <p:nvGrpSpPr>
        <p:cNvPr id="78" name="Shape 78"/>
        <p:cNvGrpSpPr/>
        <p:nvPr/>
      </p:nvGrpSpPr>
      <p:grpSpPr>
        <a:xfrm>
          <a:off x="0" y="0"/>
          <a:ext cx="0" cy="0"/>
          <a:chOff x="0" y="0"/>
          <a:chExt cx="0" cy="0"/>
        </a:xfrm>
      </p:grpSpPr>
      <p:pic>
        <p:nvPicPr>
          <p:cNvPr id="79" name="Google Shape;79;p24"/>
          <p:cNvPicPr preferRelativeResize="0"/>
          <p:nvPr/>
        </p:nvPicPr>
        <p:blipFill rotWithShape="1">
          <a:blip r:embed="rId2">
            <a:alphaModFix/>
          </a:blip>
          <a:srcRect b="0" l="0" r="0" t="0"/>
          <a:stretch/>
        </p:blipFill>
        <p:spPr>
          <a:xfrm>
            <a:off x="379648" y="6246014"/>
            <a:ext cx="954000" cy="274320"/>
          </a:xfrm>
          <a:prstGeom prst="rect">
            <a:avLst/>
          </a:prstGeom>
          <a:noFill/>
          <a:ln>
            <a:noFill/>
          </a:ln>
        </p:spPr>
      </p:pic>
      <p:sp>
        <p:nvSpPr>
          <p:cNvPr id="80" name="Google Shape;80;p24"/>
          <p:cNvSpPr txBox="1"/>
          <p:nvPr>
            <p:ph type="title"/>
          </p:nvPr>
        </p:nvSpPr>
        <p:spPr>
          <a:xfrm>
            <a:off x="377895" y="2143788"/>
            <a:ext cx="8522208" cy="49936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 type="body"/>
          </p:nvPr>
        </p:nvSpPr>
        <p:spPr>
          <a:xfrm>
            <a:off x="377894" y="2871000"/>
            <a:ext cx="8228011" cy="533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Arial"/>
              <a:buNone/>
              <a:defRPr sz="2400">
                <a:latin typeface="Arial"/>
                <a:ea typeface="Arial"/>
                <a:cs typeface="Arial"/>
                <a:sym typeface="Arial"/>
              </a:defRPr>
            </a:lvl1pPr>
            <a:lvl2pPr indent="-228600" lvl="1" marL="914400" algn="l">
              <a:lnSpc>
                <a:spcPct val="90000"/>
              </a:lnSpc>
              <a:spcBef>
                <a:spcPts val="0"/>
              </a:spcBef>
              <a:spcAft>
                <a:spcPts val="0"/>
              </a:spcAft>
              <a:buSzPts val="1800"/>
              <a:buFont typeface="Arial"/>
              <a:buNone/>
              <a:defRPr sz="2000"/>
            </a:lvl2pPr>
            <a:lvl3pPr indent="-228600" lvl="2" marL="1371600" algn="l">
              <a:lnSpc>
                <a:spcPct val="90000"/>
              </a:lnSpc>
              <a:spcBef>
                <a:spcPts val="0"/>
              </a:spcBef>
              <a:spcAft>
                <a:spcPts val="0"/>
              </a:spcAft>
              <a:buSzPts val="2000"/>
              <a:buFont typeface="Arial"/>
              <a:buNone/>
              <a:defRPr sz="2000"/>
            </a:lvl3pPr>
            <a:lvl4pPr indent="-228600" lvl="3" marL="1828800" algn="l">
              <a:lnSpc>
                <a:spcPct val="90000"/>
              </a:lnSpc>
              <a:spcBef>
                <a:spcPts val="0"/>
              </a:spcBef>
              <a:spcAft>
                <a:spcPts val="0"/>
              </a:spcAft>
              <a:buSzPts val="2000"/>
              <a:buFont typeface="Arial"/>
              <a:buNone/>
              <a:defRPr sz="2000"/>
            </a:lvl4pPr>
            <a:lvl5pPr indent="-228600" lvl="4" marL="2286000" algn="l">
              <a:lnSpc>
                <a:spcPct val="90000"/>
              </a:lnSpc>
              <a:spcBef>
                <a:spcPts val="0"/>
              </a:spcBef>
              <a:spcAft>
                <a:spcPts val="0"/>
              </a:spcAft>
              <a:buSzPts val="2000"/>
              <a:buFont typeface="Arial"/>
              <a:buNone/>
              <a:defRPr sz="2000"/>
            </a:lvl5pPr>
            <a:lvl6pPr indent="-228600" lvl="5" marL="2743200" algn="l">
              <a:lnSpc>
                <a:spcPct val="90000"/>
              </a:lnSpc>
              <a:spcBef>
                <a:spcPts val="0"/>
              </a:spcBef>
              <a:spcAft>
                <a:spcPts val="0"/>
              </a:spcAft>
              <a:buSzPts val="2000"/>
              <a:buFont typeface="Arial"/>
              <a:buNone/>
              <a:defRPr sz="2000"/>
            </a:lvl6pPr>
            <a:lvl7pPr indent="-228600" lvl="6" marL="3200400" algn="l">
              <a:lnSpc>
                <a:spcPct val="90000"/>
              </a:lnSpc>
              <a:spcBef>
                <a:spcPts val="0"/>
              </a:spcBef>
              <a:spcAft>
                <a:spcPts val="0"/>
              </a:spcAft>
              <a:buSzPts val="2000"/>
              <a:buFont typeface="Arial"/>
              <a:buNone/>
              <a:defRPr sz="2000"/>
            </a:lvl7pPr>
            <a:lvl8pPr indent="-228600" lvl="7" marL="3657600" algn="l">
              <a:lnSpc>
                <a:spcPct val="90000"/>
              </a:lnSpc>
              <a:spcBef>
                <a:spcPts val="0"/>
              </a:spcBef>
              <a:spcAft>
                <a:spcPts val="0"/>
              </a:spcAft>
              <a:buSzPts val="2000"/>
              <a:buFont typeface="Arial"/>
              <a:buNone/>
              <a:defRPr sz="2000"/>
            </a:lvl8pPr>
            <a:lvl9pPr indent="-228600" lvl="8" marL="4114800" algn="l">
              <a:lnSpc>
                <a:spcPct val="90000"/>
              </a:lnSpc>
              <a:spcBef>
                <a:spcPts val="0"/>
              </a:spcBef>
              <a:spcAft>
                <a:spcPts val="0"/>
              </a:spcAft>
              <a:buSzPts val="2000"/>
              <a:buFont typeface="Arial"/>
              <a:buNone/>
              <a:defRPr sz="2000"/>
            </a:lvl9pPr>
          </a:lstStyle>
          <a:p/>
        </p:txBody>
      </p:sp>
      <p:sp>
        <p:nvSpPr>
          <p:cNvPr id="82" name="Google Shape;82;p24"/>
          <p:cNvSpPr/>
          <p:nvPr/>
        </p:nvSpPr>
        <p:spPr>
          <a:xfrm>
            <a:off x="377894" y="2716146"/>
            <a:ext cx="8522208"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83" name="Google Shape;83;p24"/>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rple Frame Divider" showMasterSp="0">
  <p:cSld name="Purple Frame Divider">
    <p:spTree>
      <p:nvGrpSpPr>
        <p:cNvPr id="85" name="Shape 85"/>
        <p:cNvGrpSpPr/>
        <p:nvPr/>
      </p:nvGrpSpPr>
      <p:grpSpPr>
        <a:xfrm>
          <a:off x="0" y="0"/>
          <a:ext cx="0" cy="0"/>
          <a:chOff x="0" y="0"/>
          <a:chExt cx="0" cy="0"/>
        </a:xfrm>
      </p:grpSpPr>
      <p:sp>
        <p:nvSpPr>
          <p:cNvPr id="86" name="Google Shape;86;p25"/>
          <p:cNvSpPr txBox="1"/>
          <p:nvPr>
            <p:ph type="title"/>
          </p:nvPr>
        </p:nvSpPr>
        <p:spPr>
          <a:xfrm>
            <a:off x="377895" y="2143788"/>
            <a:ext cx="8522208" cy="49936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a:off x="377894" y="2871000"/>
            <a:ext cx="8228011" cy="533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Arial"/>
              <a:buNone/>
              <a:defRPr sz="2400">
                <a:latin typeface="Arial"/>
                <a:ea typeface="Arial"/>
                <a:cs typeface="Arial"/>
                <a:sym typeface="Arial"/>
              </a:defRPr>
            </a:lvl1pPr>
            <a:lvl2pPr indent="-228600" lvl="1" marL="914400" algn="l">
              <a:lnSpc>
                <a:spcPct val="90000"/>
              </a:lnSpc>
              <a:spcBef>
                <a:spcPts val="0"/>
              </a:spcBef>
              <a:spcAft>
                <a:spcPts val="0"/>
              </a:spcAft>
              <a:buSzPts val="1800"/>
              <a:buFont typeface="Arial"/>
              <a:buNone/>
              <a:defRPr sz="2000"/>
            </a:lvl2pPr>
            <a:lvl3pPr indent="-228600" lvl="2" marL="1371600" algn="l">
              <a:lnSpc>
                <a:spcPct val="90000"/>
              </a:lnSpc>
              <a:spcBef>
                <a:spcPts val="0"/>
              </a:spcBef>
              <a:spcAft>
                <a:spcPts val="0"/>
              </a:spcAft>
              <a:buSzPts val="2000"/>
              <a:buFont typeface="Arial"/>
              <a:buNone/>
              <a:defRPr sz="2000"/>
            </a:lvl3pPr>
            <a:lvl4pPr indent="-228600" lvl="3" marL="1828800" algn="l">
              <a:lnSpc>
                <a:spcPct val="90000"/>
              </a:lnSpc>
              <a:spcBef>
                <a:spcPts val="0"/>
              </a:spcBef>
              <a:spcAft>
                <a:spcPts val="0"/>
              </a:spcAft>
              <a:buSzPts val="2000"/>
              <a:buFont typeface="Arial"/>
              <a:buNone/>
              <a:defRPr sz="2000"/>
            </a:lvl4pPr>
            <a:lvl5pPr indent="-228600" lvl="4" marL="2286000" algn="l">
              <a:lnSpc>
                <a:spcPct val="90000"/>
              </a:lnSpc>
              <a:spcBef>
                <a:spcPts val="0"/>
              </a:spcBef>
              <a:spcAft>
                <a:spcPts val="0"/>
              </a:spcAft>
              <a:buSzPts val="2000"/>
              <a:buFont typeface="Arial"/>
              <a:buNone/>
              <a:defRPr sz="2000"/>
            </a:lvl5pPr>
            <a:lvl6pPr indent="-228600" lvl="5" marL="2743200" algn="l">
              <a:lnSpc>
                <a:spcPct val="90000"/>
              </a:lnSpc>
              <a:spcBef>
                <a:spcPts val="0"/>
              </a:spcBef>
              <a:spcAft>
                <a:spcPts val="0"/>
              </a:spcAft>
              <a:buSzPts val="2000"/>
              <a:buFont typeface="Arial"/>
              <a:buNone/>
              <a:defRPr sz="2000"/>
            </a:lvl6pPr>
            <a:lvl7pPr indent="-228600" lvl="6" marL="3200400" algn="l">
              <a:lnSpc>
                <a:spcPct val="90000"/>
              </a:lnSpc>
              <a:spcBef>
                <a:spcPts val="0"/>
              </a:spcBef>
              <a:spcAft>
                <a:spcPts val="0"/>
              </a:spcAft>
              <a:buSzPts val="2000"/>
              <a:buFont typeface="Arial"/>
              <a:buNone/>
              <a:defRPr sz="2000"/>
            </a:lvl7pPr>
            <a:lvl8pPr indent="-228600" lvl="7" marL="3657600" algn="l">
              <a:lnSpc>
                <a:spcPct val="90000"/>
              </a:lnSpc>
              <a:spcBef>
                <a:spcPts val="0"/>
              </a:spcBef>
              <a:spcAft>
                <a:spcPts val="0"/>
              </a:spcAft>
              <a:buSzPts val="2000"/>
              <a:buFont typeface="Arial"/>
              <a:buNone/>
              <a:defRPr sz="2000"/>
            </a:lvl8pPr>
            <a:lvl9pPr indent="-228600" lvl="8" marL="4114800" algn="l">
              <a:lnSpc>
                <a:spcPct val="90000"/>
              </a:lnSpc>
              <a:spcBef>
                <a:spcPts val="0"/>
              </a:spcBef>
              <a:spcAft>
                <a:spcPts val="0"/>
              </a:spcAft>
              <a:buSzPts val="2000"/>
              <a:buFont typeface="Arial"/>
              <a:buNone/>
              <a:defRPr sz="2000"/>
            </a:lvl9pPr>
          </a:lstStyle>
          <a:p/>
        </p:txBody>
      </p:sp>
      <p:sp>
        <p:nvSpPr>
          <p:cNvPr id="88" name="Google Shape;88;p25"/>
          <p:cNvSpPr/>
          <p:nvPr/>
        </p:nvSpPr>
        <p:spPr>
          <a:xfrm>
            <a:off x="377894" y="2716146"/>
            <a:ext cx="8522208" cy="5486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pic>
        <p:nvPicPr>
          <p:cNvPr id="89" name="Google Shape;89;p25"/>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90" name="Google Shape;90;p25"/>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te Turquoise Frame Divider" showMasterSp="0">
  <p:cSld name="Slate Turquoise Frame Divider">
    <p:spTree>
      <p:nvGrpSpPr>
        <p:cNvPr id="92" name="Shape 92"/>
        <p:cNvGrpSpPr/>
        <p:nvPr/>
      </p:nvGrpSpPr>
      <p:grpSpPr>
        <a:xfrm>
          <a:off x="0" y="0"/>
          <a:ext cx="0" cy="0"/>
          <a:chOff x="0" y="0"/>
          <a:chExt cx="0" cy="0"/>
        </a:xfrm>
      </p:grpSpPr>
      <p:sp>
        <p:nvSpPr>
          <p:cNvPr id="93" name="Google Shape;93;p26"/>
          <p:cNvSpPr txBox="1"/>
          <p:nvPr>
            <p:ph type="title"/>
          </p:nvPr>
        </p:nvSpPr>
        <p:spPr>
          <a:xfrm>
            <a:off x="377895" y="2143788"/>
            <a:ext cx="8522208" cy="49936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6"/>
          <p:cNvSpPr txBox="1"/>
          <p:nvPr>
            <p:ph idx="1" type="body"/>
          </p:nvPr>
        </p:nvSpPr>
        <p:spPr>
          <a:xfrm>
            <a:off x="377894" y="2871000"/>
            <a:ext cx="8228011" cy="533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Arial"/>
              <a:buNone/>
              <a:defRPr sz="2400">
                <a:latin typeface="Arial"/>
                <a:ea typeface="Arial"/>
                <a:cs typeface="Arial"/>
                <a:sym typeface="Arial"/>
              </a:defRPr>
            </a:lvl1pPr>
            <a:lvl2pPr indent="-228600" lvl="1" marL="914400" algn="l">
              <a:lnSpc>
                <a:spcPct val="90000"/>
              </a:lnSpc>
              <a:spcBef>
                <a:spcPts val="0"/>
              </a:spcBef>
              <a:spcAft>
                <a:spcPts val="0"/>
              </a:spcAft>
              <a:buSzPts val="1800"/>
              <a:buFont typeface="Arial"/>
              <a:buNone/>
              <a:defRPr sz="2000"/>
            </a:lvl2pPr>
            <a:lvl3pPr indent="-228600" lvl="2" marL="1371600" algn="l">
              <a:lnSpc>
                <a:spcPct val="90000"/>
              </a:lnSpc>
              <a:spcBef>
                <a:spcPts val="0"/>
              </a:spcBef>
              <a:spcAft>
                <a:spcPts val="0"/>
              </a:spcAft>
              <a:buSzPts val="2000"/>
              <a:buFont typeface="Arial"/>
              <a:buNone/>
              <a:defRPr sz="2000"/>
            </a:lvl3pPr>
            <a:lvl4pPr indent="-228600" lvl="3" marL="1828800" algn="l">
              <a:lnSpc>
                <a:spcPct val="90000"/>
              </a:lnSpc>
              <a:spcBef>
                <a:spcPts val="0"/>
              </a:spcBef>
              <a:spcAft>
                <a:spcPts val="0"/>
              </a:spcAft>
              <a:buSzPts val="2000"/>
              <a:buFont typeface="Arial"/>
              <a:buNone/>
              <a:defRPr sz="2000"/>
            </a:lvl4pPr>
            <a:lvl5pPr indent="-228600" lvl="4" marL="2286000" algn="l">
              <a:lnSpc>
                <a:spcPct val="90000"/>
              </a:lnSpc>
              <a:spcBef>
                <a:spcPts val="0"/>
              </a:spcBef>
              <a:spcAft>
                <a:spcPts val="0"/>
              </a:spcAft>
              <a:buSzPts val="2000"/>
              <a:buFont typeface="Arial"/>
              <a:buNone/>
              <a:defRPr sz="2000"/>
            </a:lvl5pPr>
            <a:lvl6pPr indent="-228600" lvl="5" marL="2743200" algn="l">
              <a:lnSpc>
                <a:spcPct val="90000"/>
              </a:lnSpc>
              <a:spcBef>
                <a:spcPts val="0"/>
              </a:spcBef>
              <a:spcAft>
                <a:spcPts val="0"/>
              </a:spcAft>
              <a:buSzPts val="2000"/>
              <a:buFont typeface="Arial"/>
              <a:buNone/>
              <a:defRPr sz="2000"/>
            </a:lvl6pPr>
            <a:lvl7pPr indent="-228600" lvl="6" marL="3200400" algn="l">
              <a:lnSpc>
                <a:spcPct val="90000"/>
              </a:lnSpc>
              <a:spcBef>
                <a:spcPts val="0"/>
              </a:spcBef>
              <a:spcAft>
                <a:spcPts val="0"/>
              </a:spcAft>
              <a:buSzPts val="2000"/>
              <a:buFont typeface="Arial"/>
              <a:buNone/>
              <a:defRPr sz="2000"/>
            </a:lvl7pPr>
            <a:lvl8pPr indent="-228600" lvl="7" marL="3657600" algn="l">
              <a:lnSpc>
                <a:spcPct val="90000"/>
              </a:lnSpc>
              <a:spcBef>
                <a:spcPts val="0"/>
              </a:spcBef>
              <a:spcAft>
                <a:spcPts val="0"/>
              </a:spcAft>
              <a:buSzPts val="2000"/>
              <a:buFont typeface="Arial"/>
              <a:buNone/>
              <a:defRPr sz="2000"/>
            </a:lvl8pPr>
            <a:lvl9pPr indent="-228600" lvl="8" marL="4114800" algn="l">
              <a:lnSpc>
                <a:spcPct val="90000"/>
              </a:lnSpc>
              <a:spcBef>
                <a:spcPts val="0"/>
              </a:spcBef>
              <a:spcAft>
                <a:spcPts val="0"/>
              </a:spcAft>
              <a:buSzPts val="2000"/>
              <a:buFont typeface="Arial"/>
              <a:buNone/>
              <a:defRPr sz="2000"/>
            </a:lvl9pPr>
          </a:lstStyle>
          <a:p/>
        </p:txBody>
      </p:sp>
      <p:sp>
        <p:nvSpPr>
          <p:cNvPr id="95" name="Google Shape;95;p26"/>
          <p:cNvSpPr/>
          <p:nvPr/>
        </p:nvSpPr>
        <p:spPr>
          <a:xfrm>
            <a:off x="377894" y="2716146"/>
            <a:ext cx="8522208" cy="54864"/>
          </a:xfrm>
          <a:prstGeom prst="rect">
            <a:avLst/>
          </a:prstGeom>
          <a:solidFill>
            <a:srgbClr val="32DAC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pic>
        <p:nvPicPr>
          <p:cNvPr id="96" name="Google Shape;96;p26"/>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97" name="Google Shape;97;p26"/>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te Orange Frame Divider" showMasterSp="0">
  <p:cSld name="Slate Orange Frame Divider">
    <p:spTree>
      <p:nvGrpSpPr>
        <p:cNvPr id="99" name="Shape 99"/>
        <p:cNvGrpSpPr/>
        <p:nvPr/>
      </p:nvGrpSpPr>
      <p:grpSpPr>
        <a:xfrm>
          <a:off x="0" y="0"/>
          <a:ext cx="0" cy="0"/>
          <a:chOff x="0" y="0"/>
          <a:chExt cx="0" cy="0"/>
        </a:xfrm>
      </p:grpSpPr>
      <p:sp>
        <p:nvSpPr>
          <p:cNvPr id="100" name="Google Shape;100;p27"/>
          <p:cNvSpPr txBox="1"/>
          <p:nvPr>
            <p:ph type="title"/>
          </p:nvPr>
        </p:nvSpPr>
        <p:spPr>
          <a:xfrm>
            <a:off x="377895" y="2143788"/>
            <a:ext cx="8522208" cy="49936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7"/>
          <p:cNvSpPr txBox="1"/>
          <p:nvPr>
            <p:ph idx="1" type="body"/>
          </p:nvPr>
        </p:nvSpPr>
        <p:spPr>
          <a:xfrm>
            <a:off x="377894" y="2871000"/>
            <a:ext cx="8228011" cy="533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Arial"/>
              <a:buNone/>
              <a:defRPr sz="2400">
                <a:latin typeface="Arial"/>
                <a:ea typeface="Arial"/>
                <a:cs typeface="Arial"/>
                <a:sym typeface="Arial"/>
              </a:defRPr>
            </a:lvl1pPr>
            <a:lvl2pPr indent="-228600" lvl="1" marL="914400" algn="l">
              <a:lnSpc>
                <a:spcPct val="90000"/>
              </a:lnSpc>
              <a:spcBef>
                <a:spcPts val="0"/>
              </a:spcBef>
              <a:spcAft>
                <a:spcPts val="0"/>
              </a:spcAft>
              <a:buSzPts val="1800"/>
              <a:buFont typeface="Arial"/>
              <a:buNone/>
              <a:defRPr sz="2000"/>
            </a:lvl2pPr>
            <a:lvl3pPr indent="-228600" lvl="2" marL="1371600" algn="l">
              <a:lnSpc>
                <a:spcPct val="90000"/>
              </a:lnSpc>
              <a:spcBef>
                <a:spcPts val="0"/>
              </a:spcBef>
              <a:spcAft>
                <a:spcPts val="0"/>
              </a:spcAft>
              <a:buSzPts val="2000"/>
              <a:buFont typeface="Arial"/>
              <a:buNone/>
              <a:defRPr sz="2000"/>
            </a:lvl3pPr>
            <a:lvl4pPr indent="-228600" lvl="3" marL="1828800" algn="l">
              <a:lnSpc>
                <a:spcPct val="90000"/>
              </a:lnSpc>
              <a:spcBef>
                <a:spcPts val="0"/>
              </a:spcBef>
              <a:spcAft>
                <a:spcPts val="0"/>
              </a:spcAft>
              <a:buSzPts val="2000"/>
              <a:buFont typeface="Arial"/>
              <a:buNone/>
              <a:defRPr sz="2000"/>
            </a:lvl4pPr>
            <a:lvl5pPr indent="-228600" lvl="4" marL="2286000" algn="l">
              <a:lnSpc>
                <a:spcPct val="90000"/>
              </a:lnSpc>
              <a:spcBef>
                <a:spcPts val="0"/>
              </a:spcBef>
              <a:spcAft>
                <a:spcPts val="0"/>
              </a:spcAft>
              <a:buSzPts val="2000"/>
              <a:buFont typeface="Arial"/>
              <a:buNone/>
              <a:defRPr sz="2000"/>
            </a:lvl5pPr>
            <a:lvl6pPr indent="-228600" lvl="5" marL="2743200" algn="l">
              <a:lnSpc>
                <a:spcPct val="90000"/>
              </a:lnSpc>
              <a:spcBef>
                <a:spcPts val="0"/>
              </a:spcBef>
              <a:spcAft>
                <a:spcPts val="0"/>
              </a:spcAft>
              <a:buSzPts val="2000"/>
              <a:buFont typeface="Arial"/>
              <a:buNone/>
              <a:defRPr sz="2000"/>
            </a:lvl6pPr>
            <a:lvl7pPr indent="-228600" lvl="6" marL="3200400" algn="l">
              <a:lnSpc>
                <a:spcPct val="90000"/>
              </a:lnSpc>
              <a:spcBef>
                <a:spcPts val="0"/>
              </a:spcBef>
              <a:spcAft>
                <a:spcPts val="0"/>
              </a:spcAft>
              <a:buSzPts val="2000"/>
              <a:buFont typeface="Arial"/>
              <a:buNone/>
              <a:defRPr sz="2000"/>
            </a:lvl7pPr>
            <a:lvl8pPr indent="-228600" lvl="7" marL="3657600" algn="l">
              <a:lnSpc>
                <a:spcPct val="90000"/>
              </a:lnSpc>
              <a:spcBef>
                <a:spcPts val="0"/>
              </a:spcBef>
              <a:spcAft>
                <a:spcPts val="0"/>
              </a:spcAft>
              <a:buSzPts val="2000"/>
              <a:buFont typeface="Arial"/>
              <a:buNone/>
              <a:defRPr sz="2000"/>
            </a:lvl8pPr>
            <a:lvl9pPr indent="-228600" lvl="8" marL="4114800" algn="l">
              <a:lnSpc>
                <a:spcPct val="90000"/>
              </a:lnSpc>
              <a:spcBef>
                <a:spcPts val="0"/>
              </a:spcBef>
              <a:spcAft>
                <a:spcPts val="0"/>
              </a:spcAft>
              <a:buSzPts val="2000"/>
              <a:buFont typeface="Arial"/>
              <a:buNone/>
              <a:defRPr sz="2000"/>
            </a:lvl9pPr>
          </a:lstStyle>
          <a:p/>
        </p:txBody>
      </p:sp>
      <p:sp>
        <p:nvSpPr>
          <p:cNvPr id="102" name="Google Shape;102;p27"/>
          <p:cNvSpPr/>
          <p:nvPr/>
        </p:nvSpPr>
        <p:spPr>
          <a:xfrm>
            <a:off x="377894" y="2716146"/>
            <a:ext cx="8522208" cy="54864"/>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pic>
        <p:nvPicPr>
          <p:cNvPr id="103" name="Google Shape;103;p27"/>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04" name="Google Shape;104;p27"/>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106" name="Shape 106"/>
        <p:cNvGrpSpPr/>
        <p:nvPr/>
      </p:nvGrpSpPr>
      <p:grpSpPr>
        <a:xfrm>
          <a:off x="0" y="0"/>
          <a:ext cx="0" cy="0"/>
          <a:chOff x="0" y="0"/>
          <a:chExt cx="0" cy="0"/>
        </a:xfrm>
      </p:grpSpPr>
      <p:sp>
        <p:nvSpPr>
          <p:cNvPr id="107" name="Google Shape;107;p28"/>
          <p:cNvSpPr txBox="1"/>
          <p:nvPr>
            <p:ph type="title"/>
          </p:nvPr>
        </p:nvSpPr>
        <p:spPr>
          <a:xfrm>
            <a:off x="379648" y="3262296"/>
            <a:ext cx="8522208" cy="49936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8"/>
          <p:cNvSpPr txBox="1"/>
          <p:nvPr>
            <p:ph idx="1" type="body"/>
          </p:nvPr>
        </p:nvSpPr>
        <p:spPr>
          <a:xfrm>
            <a:off x="608247" y="3989508"/>
            <a:ext cx="8228011" cy="533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Arial"/>
              <a:buNone/>
              <a:defRPr sz="2400">
                <a:latin typeface="Arial"/>
                <a:ea typeface="Arial"/>
                <a:cs typeface="Arial"/>
                <a:sym typeface="Arial"/>
              </a:defRPr>
            </a:lvl1pPr>
            <a:lvl2pPr indent="-228600" lvl="1" marL="914400" algn="l">
              <a:lnSpc>
                <a:spcPct val="90000"/>
              </a:lnSpc>
              <a:spcBef>
                <a:spcPts val="0"/>
              </a:spcBef>
              <a:spcAft>
                <a:spcPts val="0"/>
              </a:spcAft>
              <a:buSzPts val="1800"/>
              <a:buFont typeface="Arial"/>
              <a:buNone/>
              <a:defRPr sz="2000"/>
            </a:lvl2pPr>
            <a:lvl3pPr indent="-228600" lvl="2" marL="1371600" algn="l">
              <a:lnSpc>
                <a:spcPct val="90000"/>
              </a:lnSpc>
              <a:spcBef>
                <a:spcPts val="0"/>
              </a:spcBef>
              <a:spcAft>
                <a:spcPts val="0"/>
              </a:spcAft>
              <a:buSzPts val="2000"/>
              <a:buFont typeface="Arial"/>
              <a:buNone/>
              <a:defRPr sz="2000"/>
            </a:lvl3pPr>
            <a:lvl4pPr indent="-228600" lvl="3" marL="1828800" algn="l">
              <a:lnSpc>
                <a:spcPct val="90000"/>
              </a:lnSpc>
              <a:spcBef>
                <a:spcPts val="0"/>
              </a:spcBef>
              <a:spcAft>
                <a:spcPts val="0"/>
              </a:spcAft>
              <a:buSzPts val="2000"/>
              <a:buFont typeface="Arial"/>
              <a:buNone/>
              <a:defRPr sz="2000"/>
            </a:lvl4pPr>
            <a:lvl5pPr indent="-228600" lvl="4" marL="2286000" algn="l">
              <a:lnSpc>
                <a:spcPct val="90000"/>
              </a:lnSpc>
              <a:spcBef>
                <a:spcPts val="0"/>
              </a:spcBef>
              <a:spcAft>
                <a:spcPts val="0"/>
              </a:spcAft>
              <a:buSzPts val="2000"/>
              <a:buFont typeface="Arial"/>
              <a:buNone/>
              <a:defRPr sz="2000"/>
            </a:lvl5pPr>
            <a:lvl6pPr indent="-228600" lvl="5" marL="2743200" algn="l">
              <a:lnSpc>
                <a:spcPct val="90000"/>
              </a:lnSpc>
              <a:spcBef>
                <a:spcPts val="0"/>
              </a:spcBef>
              <a:spcAft>
                <a:spcPts val="0"/>
              </a:spcAft>
              <a:buSzPts val="2000"/>
              <a:buFont typeface="Arial"/>
              <a:buNone/>
              <a:defRPr sz="2000"/>
            </a:lvl6pPr>
            <a:lvl7pPr indent="-228600" lvl="6" marL="3200400" algn="l">
              <a:lnSpc>
                <a:spcPct val="90000"/>
              </a:lnSpc>
              <a:spcBef>
                <a:spcPts val="0"/>
              </a:spcBef>
              <a:spcAft>
                <a:spcPts val="0"/>
              </a:spcAft>
              <a:buSzPts val="2000"/>
              <a:buFont typeface="Arial"/>
              <a:buNone/>
              <a:defRPr sz="2000"/>
            </a:lvl7pPr>
            <a:lvl8pPr indent="-228600" lvl="7" marL="3657600" algn="l">
              <a:lnSpc>
                <a:spcPct val="90000"/>
              </a:lnSpc>
              <a:spcBef>
                <a:spcPts val="0"/>
              </a:spcBef>
              <a:spcAft>
                <a:spcPts val="0"/>
              </a:spcAft>
              <a:buSzPts val="2000"/>
              <a:buFont typeface="Arial"/>
              <a:buNone/>
              <a:defRPr sz="2000"/>
            </a:lvl8pPr>
            <a:lvl9pPr indent="-228600" lvl="8" marL="4114800" algn="l">
              <a:lnSpc>
                <a:spcPct val="90000"/>
              </a:lnSpc>
              <a:spcBef>
                <a:spcPts val="0"/>
              </a:spcBef>
              <a:spcAft>
                <a:spcPts val="0"/>
              </a:spcAft>
              <a:buSzPts val="2000"/>
              <a:buFont typeface="Arial"/>
              <a:buNone/>
              <a:defRPr sz="2000"/>
            </a:lvl9pPr>
          </a:lstStyle>
          <a:p/>
        </p:txBody>
      </p:sp>
      <p:pic>
        <p:nvPicPr>
          <p:cNvPr id="109" name="Google Shape;109;p28"/>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10" name="Google Shape;110;p28"/>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te Quote" showMasterSp="0">
  <p:cSld name="Slate Quote">
    <p:spTree>
      <p:nvGrpSpPr>
        <p:cNvPr id="112" name="Shape 112"/>
        <p:cNvGrpSpPr/>
        <p:nvPr/>
      </p:nvGrpSpPr>
      <p:grpSpPr>
        <a:xfrm>
          <a:off x="0" y="0"/>
          <a:ext cx="0" cy="0"/>
          <a:chOff x="0" y="0"/>
          <a:chExt cx="0" cy="0"/>
        </a:xfrm>
      </p:grpSpPr>
      <p:sp>
        <p:nvSpPr>
          <p:cNvPr id="113" name="Google Shape;113;p29"/>
          <p:cNvSpPr txBox="1"/>
          <p:nvPr>
            <p:ph type="title"/>
          </p:nvPr>
        </p:nvSpPr>
        <p:spPr>
          <a:xfrm>
            <a:off x="379648" y="3262296"/>
            <a:ext cx="8522208" cy="49936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9"/>
          <p:cNvSpPr txBox="1"/>
          <p:nvPr>
            <p:ph idx="1" type="body"/>
          </p:nvPr>
        </p:nvSpPr>
        <p:spPr>
          <a:xfrm>
            <a:off x="608247" y="3989508"/>
            <a:ext cx="8228011" cy="533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Arial"/>
              <a:buNone/>
              <a:defRPr sz="2400">
                <a:latin typeface="Arial"/>
                <a:ea typeface="Arial"/>
                <a:cs typeface="Arial"/>
                <a:sym typeface="Arial"/>
              </a:defRPr>
            </a:lvl1pPr>
            <a:lvl2pPr indent="-228600" lvl="1" marL="914400" algn="l">
              <a:lnSpc>
                <a:spcPct val="90000"/>
              </a:lnSpc>
              <a:spcBef>
                <a:spcPts val="0"/>
              </a:spcBef>
              <a:spcAft>
                <a:spcPts val="0"/>
              </a:spcAft>
              <a:buSzPts val="1800"/>
              <a:buFont typeface="Arial"/>
              <a:buNone/>
              <a:defRPr sz="2000"/>
            </a:lvl2pPr>
            <a:lvl3pPr indent="-228600" lvl="2" marL="1371600" algn="l">
              <a:lnSpc>
                <a:spcPct val="90000"/>
              </a:lnSpc>
              <a:spcBef>
                <a:spcPts val="0"/>
              </a:spcBef>
              <a:spcAft>
                <a:spcPts val="0"/>
              </a:spcAft>
              <a:buSzPts val="2000"/>
              <a:buFont typeface="Arial"/>
              <a:buNone/>
              <a:defRPr sz="2000"/>
            </a:lvl3pPr>
            <a:lvl4pPr indent="-228600" lvl="3" marL="1828800" algn="l">
              <a:lnSpc>
                <a:spcPct val="90000"/>
              </a:lnSpc>
              <a:spcBef>
                <a:spcPts val="0"/>
              </a:spcBef>
              <a:spcAft>
                <a:spcPts val="0"/>
              </a:spcAft>
              <a:buSzPts val="2000"/>
              <a:buFont typeface="Arial"/>
              <a:buNone/>
              <a:defRPr sz="2000"/>
            </a:lvl4pPr>
            <a:lvl5pPr indent="-228600" lvl="4" marL="2286000" algn="l">
              <a:lnSpc>
                <a:spcPct val="90000"/>
              </a:lnSpc>
              <a:spcBef>
                <a:spcPts val="0"/>
              </a:spcBef>
              <a:spcAft>
                <a:spcPts val="0"/>
              </a:spcAft>
              <a:buSzPts val="2000"/>
              <a:buFont typeface="Arial"/>
              <a:buNone/>
              <a:defRPr sz="2000"/>
            </a:lvl5pPr>
            <a:lvl6pPr indent="-228600" lvl="5" marL="2743200" algn="l">
              <a:lnSpc>
                <a:spcPct val="90000"/>
              </a:lnSpc>
              <a:spcBef>
                <a:spcPts val="0"/>
              </a:spcBef>
              <a:spcAft>
                <a:spcPts val="0"/>
              </a:spcAft>
              <a:buSzPts val="2000"/>
              <a:buFont typeface="Arial"/>
              <a:buNone/>
              <a:defRPr sz="2000"/>
            </a:lvl6pPr>
            <a:lvl7pPr indent="-228600" lvl="6" marL="3200400" algn="l">
              <a:lnSpc>
                <a:spcPct val="90000"/>
              </a:lnSpc>
              <a:spcBef>
                <a:spcPts val="0"/>
              </a:spcBef>
              <a:spcAft>
                <a:spcPts val="0"/>
              </a:spcAft>
              <a:buSzPts val="2000"/>
              <a:buFont typeface="Arial"/>
              <a:buNone/>
              <a:defRPr sz="2000"/>
            </a:lvl7pPr>
            <a:lvl8pPr indent="-228600" lvl="7" marL="3657600" algn="l">
              <a:lnSpc>
                <a:spcPct val="90000"/>
              </a:lnSpc>
              <a:spcBef>
                <a:spcPts val="0"/>
              </a:spcBef>
              <a:spcAft>
                <a:spcPts val="0"/>
              </a:spcAft>
              <a:buSzPts val="2000"/>
              <a:buFont typeface="Arial"/>
              <a:buNone/>
              <a:defRPr sz="2000"/>
            </a:lvl8pPr>
            <a:lvl9pPr indent="-228600" lvl="8" marL="4114800" algn="l">
              <a:lnSpc>
                <a:spcPct val="90000"/>
              </a:lnSpc>
              <a:spcBef>
                <a:spcPts val="0"/>
              </a:spcBef>
              <a:spcAft>
                <a:spcPts val="0"/>
              </a:spcAft>
              <a:buSzPts val="2000"/>
              <a:buFont typeface="Arial"/>
              <a:buNone/>
              <a:defRPr sz="2000"/>
            </a:lvl9pPr>
          </a:lstStyle>
          <a:p/>
        </p:txBody>
      </p:sp>
      <p:pic>
        <p:nvPicPr>
          <p:cNvPr id="115" name="Google Shape;115;p29"/>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16" name="Google Shape;116;p29"/>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118" name="Shape 118"/>
        <p:cNvGrpSpPr/>
        <p:nvPr/>
      </p:nvGrpSpPr>
      <p:grpSpPr>
        <a:xfrm>
          <a:off x="0" y="0"/>
          <a:ext cx="0" cy="0"/>
          <a:chOff x="0" y="0"/>
          <a:chExt cx="0" cy="0"/>
        </a:xfrm>
      </p:grpSpPr>
      <p:sp>
        <p:nvSpPr>
          <p:cNvPr id="119" name="Google Shape;119;p30"/>
          <p:cNvSpPr txBox="1"/>
          <p:nvPr>
            <p:ph idx="1" type="body"/>
          </p:nvPr>
        </p:nvSpPr>
        <p:spPr>
          <a:xfrm>
            <a:off x="389696" y="776493"/>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20" name="Google Shape;120;p30"/>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0"/>
          <p:cNvSpPr/>
          <p:nvPr/>
        </p:nvSpPr>
        <p:spPr>
          <a:xfrm>
            <a:off x="385100" y="118949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22" name="Google Shape;122;p30"/>
          <p:cNvSpPr txBox="1"/>
          <p:nvPr>
            <p:ph idx="2" type="body"/>
          </p:nvPr>
        </p:nvSpPr>
        <p:spPr>
          <a:xfrm>
            <a:off x="389696" y="1363331"/>
            <a:ext cx="11430000" cy="4732669"/>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pic>
        <p:nvPicPr>
          <p:cNvPr id="123" name="Google Shape;123;p30"/>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24" name="Google Shape;124;p30"/>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Heading and Content">
  <p:cSld name="Title, Subtitle, Heading and Content">
    <p:spTree>
      <p:nvGrpSpPr>
        <p:cNvPr id="126" name="Shape 126"/>
        <p:cNvGrpSpPr/>
        <p:nvPr/>
      </p:nvGrpSpPr>
      <p:grpSpPr>
        <a:xfrm>
          <a:off x="0" y="0"/>
          <a:ext cx="0" cy="0"/>
          <a:chOff x="0" y="0"/>
          <a:chExt cx="0" cy="0"/>
        </a:xfrm>
      </p:grpSpPr>
      <p:sp>
        <p:nvSpPr>
          <p:cNvPr id="127" name="Google Shape;127;p31"/>
          <p:cNvSpPr txBox="1"/>
          <p:nvPr>
            <p:ph idx="1" type="body"/>
          </p:nvPr>
        </p:nvSpPr>
        <p:spPr>
          <a:xfrm>
            <a:off x="389696" y="776493"/>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28" name="Google Shape;128;p31"/>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1"/>
          <p:cNvSpPr/>
          <p:nvPr/>
        </p:nvSpPr>
        <p:spPr>
          <a:xfrm>
            <a:off x="385100" y="118949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30" name="Google Shape;130;p31"/>
          <p:cNvSpPr txBox="1"/>
          <p:nvPr>
            <p:ph idx="2" type="body"/>
          </p:nvPr>
        </p:nvSpPr>
        <p:spPr>
          <a:xfrm>
            <a:off x="389696" y="1752066"/>
            <a:ext cx="11430000" cy="4343934"/>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31" name="Google Shape;131;p31"/>
          <p:cNvSpPr txBox="1"/>
          <p:nvPr>
            <p:ph idx="3" type="body"/>
          </p:nvPr>
        </p:nvSpPr>
        <p:spPr>
          <a:xfrm>
            <a:off x="389696" y="1369346"/>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pic>
        <p:nvPicPr>
          <p:cNvPr id="132" name="Google Shape;132;p31"/>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33" name="Google Shape;133;p31"/>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32"/>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2"/>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pic>
        <p:nvPicPr>
          <p:cNvPr id="138" name="Google Shape;138;p32"/>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39" name="Google Shape;139;p32"/>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41" name="Shape 141"/>
        <p:cNvGrpSpPr/>
        <p:nvPr/>
      </p:nvGrpSpPr>
      <p:grpSpPr>
        <a:xfrm>
          <a:off x="0" y="0"/>
          <a:ext cx="0" cy="0"/>
          <a:chOff x="0" y="0"/>
          <a:chExt cx="0" cy="0"/>
        </a:xfrm>
      </p:grpSpPr>
      <p:sp>
        <p:nvSpPr>
          <p:cNvPr id="142" name="Google Shape;142;p33"/>
          <p:cNvSpPr txBox="1"/>
          <p:nvPr>
            <p:ph idx="1" type="body"/>
          </p:nvPr>
        </p:nvSpPr>
        <p:spPr>
          <a:xfrm>
            <a:off x="389696" y="776493"/>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43" name="Google Shape;143;p33"/>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3"/>
          <p:cNvSpPr/>
          <p:nvPr/>
        </p:nvSpPr>
        <p:spPr>
          <a:xfrm>
            <a:off x="385100" y="118949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45" name="Google Shape;145;p33"/>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pic>
        <p:nvPicPr>
          <p:cNvPr id="147" name="Google Shape;147;p33"/>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16"/>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6"/>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1" name="Google Shape;21;p16"/>
          <p:cNvSpPr txBox="1"/>
          <p:nvPr>
            <p:ph idx="1" type="body"/>
          </p:nvPr>
        </p:nvSpPr>
        <p:spPr>
          <a:xfrm>
            <a:off x="388938" y="1018211"/>
            <a:ext cx="11422062" cy="5077790"/>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pic>
        <p:nvPicPr>
          <p:cNvPr id="22" name="Google Shape;22;p16"/>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3" name="Google Shape;23;p16"/>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34"/>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4"/>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pic>
        <p:nvPicPr>
          <p:cNvPr id="151" name="Google Shape;151;p34"/>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2" name="Shape 152"/>
        <p:cNvGrpSpPr/>
        <p:nvPr/>
      </p:nvGrpSpPr>
      <p:grpSpPr>
        <a:xfrm>
          <a:off x="0" y="0"/>
          <a:ext cx="0" cy="0"/>
          <a:chOff x="0" y="0"/>
          <a:chExt cx="0" cy="0"/>
        </a:xfrm>
      </p:grpSpPr>
      <p:sp>
        <p:nvSpPr>
          <p:cNvPr id="153" name="Google Shape;153;p35"/>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35"/>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55" name="Google Shape;155;p35"/>
          <p:cNvSpPr txBox="1"/>
          <p:nvPr>
            <p:ph idx="1" type="body"/>
          </p:nvPr>
        </p:nvSpPr>
        <p:spPr>
          <a:xfrm>
            <a:off x="385100" y="1014413"/>
            <a:ext cx="5422392" cy="5081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56" name="Google Shape;156;p35"/>
          <p:cNvSpPr txBox="1"/>
          <p:nvPr>
            <p:ph idx="2" type="body"/>
          </p:nvPr>
        </p:nvSpPr>
        <p:spPr>
          <a:xfrm>
            <a:off x="6388608" y="1014413"/>
            <a:ext cx="5422392" cy="5081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pic>
        <p:nvPicPr>
          <p:cNvPr id="157" name="Google Shape;157;p35"/>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58" name="Google Shape;158;p35"/>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5"/>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nd Headings">
  <p:cSld name="Two Content and Headings">
    <p:spTree>
      <p:nvGrpSpPr>
        <p:cNvPr id="160" name="Shape 160"/>
        <p:cNvGrpSpPr/>
        <p:nvPr/>
      </p:nvGrpSpPr>
      <p:grpSpPr>
        <a:xfrm>
          <a:off x="0" y="0"/>
          <a:ext cx="0" cy="0"/>
          <a:chOff x="0" y="0"/>
          <a:chExt cx="0" cy="0"/>
        </a:xfrm>
      </p:grpSpPr>
      <p:sp>
        <p:nvSpPr>
          <p:cNvPr id="161" name="Google Shape;161;p36"/>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36"/>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63" name="Google Shape;163;p36"/>
          <p:cNvSpPr txBox="1"/>
          <p:nvPr>
            <p:ph idx="1" type="body"/>
          </p:nvPr>
        </p:nvSpPr>
        <p:spPr>
          <a:xfrm>
            <a:off x="385100" y="1395413"/>
            <a:ext cx="5422392" cy="4700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64" name="Google Shape;164;p36"/>
          <p:cNvSpPr txBox="1"/>
          <p:nvPr>
            <p:ph idx="2" type="body"/>
          </p:nvPr>
        </p:nvSpPr>
        <p:spPr>
          <a:xfrm>
            <a:off x="389696" y="1014413"/>
            <a:ext cx="5417796"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65" name="Google Shape;165;p36"/>
          <p:cNvSpPr txBox="1"/>
          <p:nvPr>
            <p:ph idx="3" type="body"/>
          </p:nvPr>
        </p:nvSpPr>
        <p:spPr>
          <a:xfrm>
            <a:off x="6394014" y="1395413"/>
            <a:ext cx="5422392" cy="4700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66" name="Google Shape;166;p36"/>
          <p:cNvSpPr txBox="1"/>
          <p:nvPr>
            <p:ph idx="4" type="body"/>
          </p:nvPr>
        </p:nvSpPr>
        <p:spPr>
          <a:xfrm>
            <a:off x="6398610" y="1014413"/>
            <a:ext cx="5417796"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pic>
        <p:nvPicPr>
          <p:cNvPr id="167" name="Google Shape;167;p36"/>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68" name="Google Shape;168;p36"/>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6"/>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title and Headings">
  <p:cSld name="Two Content, Subtitle and Headings">
    <p:spTree>
      <p:nvGrpSpPr>
        <p:cNvPr id="170" name="Shape 170"/>
        <p:cNvGrpSpPr/>
        <p:nvPr/>
      </p:nvGrpSpPr>
      <p:grpSpPr>
        <a:xfrm>
          <a:off x="0" y="0"/>
          <a:ext cx="0" cy="0"/>
          <a:chOff x="0" y="0"/>
          <a:chExt cx="0" cy="0"/>
        </a:xfrm>
      </p:grpSpPr>
      <p:sp>
        <p:nvSpPr>
          <p:cNvPr id="171" name="Google Shape;171;p37"/>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7"/>
          <p:cNvSpPr txBox="1"/>
          <p:nvPr>
            <p:ph idx="1" type="body"/>
          </p:nvPr>
        </p:nvSpPr>
        <p:spPr>
          <a:xfrm>
            <a:off x="385100" y="1757281"/>
            <a:ext cx="5422392" cy="4338720"/>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73" name="Google Shape;173;p37"/>
          <p:cNvSpPr txBox="1"/>
          <p:nvPr>
            <p:ph idx="2" type="body"/>
          </p:nvPr>
        </p:nvSpPr>
        <p:spPr>
          <a:xfrm>
            <a:off x="389696" y="1376280"/>
            <a:ext cx="5417796"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74" name="Google Shape;174;p37"/>
          <p:cNvSpPr txBox="1"/>
          <p:nvPr>
            <p:ph idx="3" type="body"/>
          </p:nvPr>
        </p:nvSpPr>
        <p:spPr>
          <a:xfrm>
            <a:off x="389696" y="776493"/>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75" name="Google Shape;175;p37"/>
          <p:cNvSpPr/>
          <p:nvPr/>
        </p:nvSpPr>
        <p:spPr>
          <a:xfrm>
            <a:off x="385100" y="118949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76" name="Google Shape;176;p37"/>
          <p:cNvSpPr txBox="1"/>
          <p:nvPr>
            <p:ph idx="4" type="body"/>
          </p:nvPr>
        </p:nvSpPr>
        <p:spPr>
          <a:xfrm>
            <a:off x="6388562" y="1376280"/>
            <a:ext cx="5417796"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pic>
        <p:nvPicPr>
          <p:cNvPr id="177" name="Google Shape;177;p37"/>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78" name="Google Shape;178;p37"/>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7"/>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
        <p:nvSpPr>
          <p:cNvPr id="180" name="Google Shape;180;p37"/>
          <p:cNvSpPr txBox="1"/>
          <p:nvPr>
            <p:ph idx="5" type="body"/>
          </p:nvPr>
        </p:nvSpPr>
        <p:spPr>
          <a:xfrm>
            <a:off x="6385208" y="1757281"/>
            <a:ext cx="5422392" cy="4338720"/>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81" name="Shape 181"/>
        <p:cNvGrpSpPr/>
        <p:nvPr/>
      </p:nvGrpSpPr>
      <p:grpSpPr>
        <a:xfrm>
          <a:off x="0" y="0"/>
          <a:ext cx="0" cy="0"/>
          <a:chOff x="0" y="0"/>
          <a:chExt cx="0" cy="0"/>
        </a:xfrm>
      </p:grpSpPr>
      <p:sp>
        <p:nvSpPr>
          <p:cNvPr id="182" name="Google Shape;182;p38"/>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38"/>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84" name="Google Shape;184;p38"/>
          <p:cNvSpPr txBox="1"/>
          <p:nvPr>
            <p:ph idx="1" type="body"/>
          </p:nvPr>
        </p:nvSpPr>
        <p:spPr>
          <a:xfrm>
            <a:off x="385100" y="1014413"/>
            <a:ext cx="3529584" cy="5081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85" name="Google Shape;185;p38"/>
          <p:cNvSpPr txBox="1"/>
          <p:nvPr>
            <p:ph idx="2" type="body"/>
          </p:nvPr>
        </p:nvSpPr>
        <p:spPr>
          <a:xfrm>
            <a:off x="4335556" y="1014413"/>
            <a:ext cx="3529584" cy="5081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86" name="Google Shape;186;p38"/>
          <p:cNvSpPr txBox="1"/>
          <p:nvPr>
            <p:ph idx="3" type="body"/>
          </p:nvPr>
        </p:nvSpPr>
        <p:spPr>
          <a:xfrm>
            <a:off x="8284558" y="1014413"/>
            <a:ext cx="3529584" cy="5081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pic>
        <p:nvPicPr>
          <p:cNvPr id="187" name="Google Shape;187;p38"/>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188" name="Google Shape;188;p38"/>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8"/>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and Headings">
  <p:cSld name="Three Content and Headings">
    <p:spTree>
      <p:nvGrpSpPr>
        <p:cNvPr id="190" name="Shape 190"/>
        <p:cNvGrpSpPr/>
        <p:nvPr/>
      </p:nvGrpSpPr>
      <p:grpSpPr>
        <a:xfrm>
          <a:off x="0" y="0"/>
          <a:ext cx="0" cy="0"/>
          <a:chOff x="0" y="0"/>
          <a:chExt cx="0" cy="0"/>
        </a:xfrm>
      </p:grpSpPr>
      <p:sp>
        <p:nvSpPr>
          <p:cNvPr id="191" name="Google Shape;191;p39"/>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9"/>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193" name="Google Shape;193;p39"/>
          <p:cNvSpPr txBox="1"/>
          <p:nvPr>
            <p:ph idx="1" type="body"/>
          </p:nvPr>
        </p:nvSpPr>
        <p:spPr>
          <a:xfrm>
            <a:off x="389696" y="1014413"/>
            <a:ext cx="3524988"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94" name="Google Shape;194;p39"/>
          <p:cNvSpPr txBox="1"/>
          <p:nvPr>
            <p:ph idx="2" type="body"/>
          </p:nvPr>
        </p:nvSpPr>
        <p:spPr>
          <a:xfrm>
            <a:off x="8284558" y="1014413"/>
            <a:ext cx="3531848"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195" name="Google Shape;195;p39"/>
          <p:cNvSpPr txBox="1"/>
          <p:nvPr>
            <p:ph idx="3" type="body"/>
          </p:nvPr>
        </p:nvSpPr>
        <p:spPr>
          <a:xfrm>
            <a:off x="385100" y="1395413"/>
            <a:ext cx="3529584" cy="4700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96" name="Google Shape;196;p39"/>
          <p:cNvSpPr txBox="1"/>
          <p:nvPr>
            <p:ph idx="4" type="body"/>
          </p:nvPr>
        </p:nvSpPr>
        <p:spPr>
          <a:xfrm>
            <a:off x="4335556" y="1395413"/>
            <a:ext cx="3529584" cy="4700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97" name="Google Shape;197;p39"/>
          <p:cNvSpPr txBox="1"/>
          <p:nvPr>
            <p:ph idx="5" type="body"/>
          </p:nvPr>
        </p:nvSpPr>
        <p:spPr>
          <a:xfrm>
            <a:off x="8284558" y="1395413"/>
            <a:ext cx="3529584" cy="4700587"/>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98" name="Google Shape;198;p39"/>
          <p:cNvSpPr txBox="1"/>
          <p:nvPr>
            <p:ph idx="6" type="body"/>
          </p:nvPr>
        </p:nvSpPr>
        <p:spPr>
          <a:xfrm>
            <a:off x="4335556" y="1014413"/>
            <a:ext cx="3524988"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pic>
        <p:nvPicPr>
          <p:cNvPr id="199" name="Google Shape;199;p39"/>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00" name="Google Shape;200;p39"/>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9"/>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Subtitle and Headings">
  <p:cSld name="Three Content, Subtitle and Headings">
    <p:spTree>
      <p:nvGrpSpPr>
        <p:cNvPr id="202" name="Shape 202"/>
        <p:cNvGrpSpPr/>
        <p:nvPr/>
      </p:nvGrpSpPr>
      <p:grpSpPr>
        <a:xfrm>
          <a:off x="0" y="0"/>
          <a:ext cx="0" cy="0"/>
          <a:chOff x="0" y="0"/>
          <a:chExt cx="0" cy="0"/>
        </a:xfrm>
      </p:grpSpPr>
      <p:sp>
        <p:nvSpPr>
          <p:cNvPr id="203" name="Google Shape;203;p40"/>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40"/>
          <p:cNvSpPr txBox="1"/>
          <p:nvPr>
            <p:ph idx="1" type="body"/>
          </p:nvPr>
        </p:nvSpPr>
        <p:spPr>
          <a:xfrm>
            <a:off x="389696" y="1383214"/>
            <a:ext cx="3524988"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205" name="Google Shape;205;p40"/>
          <p:cNvSpPr txBox="1"/>
          <p:nvPr>
            <p:ph idx="2" type="body"/>
          </p:nvPr>
        </p:nvSpPr>
        <p:spPr>
          <a:xfrm>
            <a:off x="8284558" y="1383214"/>
            <a:ext cx="3531848"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206" name="Google Shape;206;p40"/>
          <p:cNvSpPr txBox="1"/>
          <p:nvPr>
            <p:ph idx="3" type="body"/>
          </p:nvPr>
        </p:nvSpPr>
        <p:spPr>
          <a:xfrm>
            <a:off x="385100" y="1764215"/>
            <a:ext cx="3529584" cy="4331786"/>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207" name="Google Shape;207;p40"/>
          <p:cNvSpPr txBox="1"/>
          <p:nvPr>
            <p:ph idx="4" type="body"/>
          </p:nvPr>
        </p:nvSpPr>
        <p:spPr>
          <a:xfrm>
            <a:off x="4335556" y="1764215"/>
            <a:ext cx="3529584" cy="4331786"/>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208" name="Google Shape;208;p40"/>
          <p:cNvSpPr txBox="1"/>
          <p:nvPr>
            <p:ph idx="5" type="body"/>
          </p:nvPr>
        </p:nvSpPr>
        <p:spPr>
          <a:xfrm>
            <a:off x="8284558" y="1764215"/>
            <a:ext cx="3529584" cy="4331786"/>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209" name="Google Shape;209;p40"/>
          <p:cNvSpPr txBox="1"/>
          <p:nvPr>
            <p:ph idx="6" type="body"/>
          </p:nvPr>
        </p:nvSpPr>
        <p:spPr>
          <a:xfrm>
            <a:off x="4335556" y="1383214"/>
            <a:ext cx="3524988"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210" name="Google Shape;210;p40"/>
          <p:cNvSpPr txBox="1"/>
          <p:nvPr>
            <p:ph idx="7" type="body"/>
          </p:nvPr>
        </p:nvSpPr>
        <p:spPr>
          <a:xfrm>
            <a:off x="389696" y="776493"/>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211" name="Google Shape;211;p40"/>
          <p:cNvSpPr/>
          <p:nvPr/>
        </p:nvSpPr>
        <p:spPr>
          <a:xfrm>
            <a:off x="385100" y="118949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pic>
        <p:nvPicPr>
          <p:cNvPr id="212" name="Google Shape;212;p40"/>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13" name="Google Shape;213;p40"/>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40"/>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15" name="Shape 215"/>
        <p:cNvGrpSpPr/>
        <p:nvPr/>
      </p:nvGrpSpPr>
      <p:grpSpPr>
        <a:xfrm>
          <a:off x="0" y="0"/>
          <a:ext cx="0" cy="0"/>
          <a:chOff x="0" y="0"/>
          <a:chExt cx="0" cy="0"/>
        </a:xfrm>
      </p:grpSpPr>
      <p:sp>
        <p:nvSpPr>
          <p:cNvPr id="216" name="Google Shape;216;p41"/>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41"/>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18" name="Google Shape;218;p41"/>
          <p:cNvSpPr txBox="1"/>
          <p:nvPr>
            <p:ph idx="1" type="body"/>
          </p:nvPr>
        </p:nvSpPr>
        <p:spPr>
          <a:xfrm>
            <a:off x="388938" y="1018211"/>
            <a:ext cx="7863840" cy="5077790"/>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219" name="Google Shape;219;p41"/>
          <p:cNvSpPr txBox="1"/>
          <p:nvPr>
            <p:ph idx="2" type="body"/>
          </p:nvPr>
        </p:nvSpPr>
        <p:spPr>
          <a:xfrm>
            <a:off x="8661437" y="1017722"/>
            <a:ext cx="3149563" cy="5078278"/>
          </a:xfrm>
          <a:prstGeom prst="rect">
            <a:avLst/>
          </a:prstGeom>
          <a:noFill/>
          <a:ln cap="flat" cmpd="sng" w="57150">
            <a:solidFill>
              <a:srgbClr val="32DAC8"/>
            </a:solidFill>
            <a:prstDash val="solid"/>
            <a:miter lim="800000"/>
            <a:headEnd len="sm" w="sm" type="none"/>
            <a:tailEnd len="sm" w="sm" type="none"/>
          </a:ln>
        </p:spPr>
        <p:txBody>
          <a:bodyPr anchorCtr="0" anchor="t" bIns="91425" lIns="137150" spcFirstLastPara="1" rIns="137150" wrap="square" tIns="91425">
            <a:noAutofit/>
          </a:bodyPr>
          <a:lstStyle>
            <a:lvl1pPr indent="-228600" lvl="0" marL="457200" algn="l">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pic>
        <p:nvPicPr>
          <p:cNvPr id="220" name="Google Shape;220;p41"/>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21" name="Google Shape;221;p41"/>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1"/>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23" name="Shape 223"/>
        <p:cNvGrpSpPr/>
        <p:nvPr/>
      </p:nvGrpSpPr>
      <p:grpSpPr>
        <a:xfrm>
          <a:off x="0" y="0"/>
          <a:ext cx="0" cy="0"/>
          <a:chOff x="0" y="0"/>
          <a:chExt cx="0" cy="0"/>
        </a:xfrm>
      </p:grpSpPr>
      <p:sp>
        <p:nvSpPr>
          <p:cNvPr id="224" name="Google Shape;224;p42"/>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42"/>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26" name="Google Shape;226;p42"/>
          <p:cNvSpPr txBox="1"/>
          <p:nvPr>
            <p:ph idx="1" type="body"/>
          </p:nvPr>
        </p:nvSpPr>
        <p:spPr>
          <a:xfrm>
            <a:off x="8115301" y="1017722"/>
            <a:ext cx="3695700" cy="5078278"/>
          </a:xfrm>
          <a:prstGeom prst="rect">
            <a:avLst/>
          </a:prstGeom>
          <a:noFill/>
          <a:ln>
            <a:noFill/>
          </a:ln>
        </p:spPr>
        <p:txBody>
          <a:bodyPr anchorCtr="0" anchor="t" bIns="91425" lIns="137150" spcFirstLastPara="1" rIns="137150" wrap="square" tIns="91425">
            <a:noAutofit/>
          </a:bodyPr>
          <a:lstStyle>
            <a:lvl1pPr indent="-228600" lvl="0" marL="457200" algn="l">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
        <p:nvSpPr>
          <p:cNvPr id="227" name="Google Shape;227;p42"/>
          <p:cNvSpPr/>
          <p:nvPr>
            <p:ph idx="2" type="pic"/>
          </p:nvPr>
        </p:nvSpPr>
        <p:spPr>
          <a:xfrm>
            <a:off x="381000" y="1017588"/>
            <a:ext cx="7470648" cy="5078412"/>
          </a:xfrm>
          <a:prstGeom prst="rect">
            <a:avLst/>
          </a:prstGeom>
          <a:noFill/>
          <a:ln>
            <a:noFill/>
          </a:ln>
        </p:spPr>
      </p:sp>
      <p:pic>
        <p:nvPicPr>
          <p:cNvPr id="228" name="Google Shape;228;p42"/>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29" name="Google Shape;229;p42"/>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2"/>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ontent">
  <p:cSld name="Picture with Content">
    <p:spTree>
      <p:nvGrpSpPr>
        <p:cNvPr id="231" name="Shape 231"/>
        <p:cNvGrpSpPr/>
        <p:nvPr/>
      </p:nvGrpSpPr>
      <p:grpSpPr>
        <a:xfrm>
          <a:off x="0" y="0"/>
          <a:ext cx="0" cy="0"/>
          <a:chOff x="0" y="0"/>
          <a:chExt cx="0" cy="0"/>
        </a:xfrm>
      </p:grpSpPr>
      <p:sp>
        <p:nvSpPr>
          <p:cNvPr id="232" name="Google Shape;232;p43"/>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34" name="Google Shape;234;p43"/>
          <p:cNvSpPr txBox="1"/>
          <p:nvPr>
            <p:ph idx="1" type="body"/>
          </p:nvPr>
        </p:nvSpPr>
        <p:spPr>
          <a:xfrm>
            <a:off x="8115301" y="1017722"/>
            <a:ext cx="3695700" cy="5078278"/>
          </a:xfrm>
          <a:prstGeom prst="rect">
            <a:avLst/>
          </a:prstGeom>
          <a:noFill/>
          <a:ln>
            <a:noFill/>
          </a:ln>
        </p:spPr>
        <p:txBody>
          <a:bodyPr anchorCtr="0" anchor="t" bIns="91425" lIns="137150" spcFirstLastPara="1" rIns="137150" wrap="square" tIns="91425">
            <a:noAutofit/>
          </a:bodyPr>
          <a:lstStyle>
            <a:lvl1pPr indent="-228600" lvl="0" marL="457200" algn="l">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
        <p:nvSpPr>
          <p:cNvPr id="235" name="Google Shape;235;p43"/>
          <p:cNvSpPr/>
          <p:nvPr>
            <p:ph idx="2" type="pic"/>
          </p:nvPr>
        </p:nvSpPr>
        <p:spPr>
          <a:xfrm>
            <a:off x="381000" y="1017588"/>
            <a:ext cx="7470648" cy="5078412"/>
          </a:xfrm>
          <a:prstGeom prst="rect">
            <a:avLst/>
          </a:prstGeom>
          <a:noFill/>
          <a:ln>
            <a:noFill/>
          </a:ln>
        </p:spPr>
      </p:sp>
      <p:pic>
        <p:nvPicPr>
          <p:cNvPr id="236" name="Google Shape;236;p43"/>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37" name="Google Shape;237;p43"/>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43"/>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Left">
  <p:cSld name="Title, Subtitle and Content, Left">
    <p:spTree>
      <p:nvGrpSpPr>
        <p:cNvPr id="25" name="Shape 25"/>
        <p:cNvGrpSpPr/>
        <p:nvPr/>
      </p:nvGrpSpPr>
      <p:grpSpPr>
        <a:xfrm>
          <a:off x="0" y="0"/>
          <a:ext cx="0" cy="0"/>
          <a:chOff x="0" y="0"/>
          <a:chExt cx="0" cy="0"/>
        </a:xfrm>
      </p:grpSpPr>
      <p:pic>
        <p:nvPicPr>
          <p:cNvPr id="26" name="Google Shape;26;p17"/>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7" name="Google Shape;27;p17"/>
          <p:cNvSpPr/>
          <p:nvPr/>
        </p:nvSpPr>
        <p:spPr>
          <a:xfrm>
            <a:off x="385100" y="3616182"/>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8" name="Google Shape;28;p17"/>
          <p:cNvSpPr txBox="1"/>
          <p:nvPr>
            <p:ph idx="1" type="body"/>
          </p:nvPr>
        </p:nvSpPr>
        <p:spPr>
          <a:xfrm>
            <a:off x="4076700" y="331788"/>
            <a:ext cx="7734300" cy="5764212"/>
          </a:xfrm>
          <a:prstGeom prst="rect">
            <a:avLst/>
          </a:prstGeom>
          <a:noFill/>
          <a:ln>
            <a:noFill/>
          </a:ln>
        </p:spPr>
        <p:txBody>
          <a:bodyPr anchorCtr="0" anchor="ctr"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29" name="Google Shape;29;p17"/>
          <p:cNvSpPr txBox="1"/>
          <p:nvPr>
            <p:ph idx="2" type="body"/>
          </p:nvPr>
        </p:nvSpPr>
        <p:spPr>
          <a:xfrm>
            <a:off x="389696" y="2703886"/>
            <a:ext cx="3567901" cy="795528"/>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30" name="Google Shape;30;p17"/>
          <p:cNvSpPr txBox="1"/>
          <p:nvPr>
            <p:ph type="title"/>
          </p:nvPr>
        </p:nvSpPr>
        <p:spPr>
          <a:xfrm>
            <a:off x="391391" y="1980879"/>
            <a:ext cx="3566206" cy="8686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239" name="Shape 239"/>
        <p:cNvGrpSpPr/>
        <p:nvPr/>
      </p:nvGrpSpPr>
      <p:grpSpPr>
        <a:xfrm>
          <a:off x="0" y="0"/>
          <a:ext cx="0" cy="0"/>
          <a:chOff x="0" y="0"/>
          <a:chExt cx="0" cy="0"/>
        </a:xfrm>
      </p:grpSpPr>
      <p:sp>
        <p:nvSpPr>
          <p:cNvPr id="240" name="Google Shape;240;p44"/>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44"/>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42" name="Google Shape;242;p44"/>
          <p:cNvSpPr txBox="1"/>
          <p:nvPr>
            <p:ph idx="1" type="body"/>
          </p:nvPr>
        </p:nvSpPr>
        <p:spPr>
          <a:xfrm>
            <a:off x="389696" y="4943788"/>
            <a:ext cx="5596576" cy="1152211"/>
          </a:xfrm>
          <a:prstGeom prst="rect">
            <a:avLst/>
          </a:prstGeom>
          <a:noFill/>
          <a:ln>
            <a:noFill/>
          </a:ln>
        </p:spPr>
        <p:txBody>
          <a:bodyPr anchorCtr="0" anchor="t" bIns="91425" lIns="137150" spcFirstLastPara="1" rIns="137150" wrap="square" tIns="91425">
            <a:noAutofit/>
          </a:bodyPr>
          <a:lstStyle>
            <a:lvl1pPr indent="-228600" lvl="0" marL="457200" algn="ctr">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
        <p:nvSpPr>
          <p:cNvPr id="243" name="Google Shape;243;p44"/>
          <p:cNvSpPr/>
          <p:nvPr>
            <p:ph idx="2" type="pic"/>
          </p:nvPr>
        </p:nvSpPr>
        <p:spPr>
          <a:xfrm>
            <a:off x="381000" y="1017588"/>
            <a:ext cx="5605272" cy="3803904"/>
          </a:xfrm>
          <a:prstGeom prst="rect">
            <a:avLst/>
          </a:prstGeom>
          <a:noFill/>
          <a:ln>
            <a:noFill/>
          </a:ln>
        </p:spPr>
      </p:sp>
      <p:sp>
        <p:nvSpPr>
          <p:cNvPr id="244" name="Google Shape;244;p44"/>
          <p:cNvSpPr txBox="1"/>
          <p:nvPr>
            <p:ph idx="3" type="body"/>
          </p:nvPr>
        </p:nvSpPr>
        <p:spPr>
          <a:xfrm>
            <a:off x="6214424" y="4943788"/>
            <a:ext cx="5596576" cy="1152211"/>
          </a:xfrm>
          <a:prstGeom prst="rect">
            <a:avLst/>
          </a:prstGeom>
          <a:noFill/>
          <a:ln>
            <a:noFill/>
          </a:ln>
        </p:spPr>
        <p:txBody>
          <a:bodyPr anchorCtr="0" anchor="t" bIns="91425" lIns="137150" spcFirstLastPara="1" rIns="137150" wrap="square" tIns="91425">
            <a:noAutofit/>
          </a:bodyPr>
          <a:lstStyle>
            <a:lvl1pPr indent="-228600" lvl="0" marL="457200" algn="ctr">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
        <p:nvSpPr>
          <p:cNvPr id="245" name="Google Shape;245;p44"/>
          <p:cNvSpPr/>
          <p:nvPr>
            <p:ph idx="4" type="pic"/>
          </p:nvPr>
        </p:nvSpPr>
        <p:spPr>
          <a:xfrm>
            <a:off x="6205728" y="1017588"/>
            <a:ext cx="5605272" cy="3803904"/>
          </a:xfrm>
          <a:prstGeom prst="rect">
            <a:avLst/>
          </a:prstGeom>
          <a:noFill/>
          <a:ln>
            <a:noFill/>
          </a:ln>
        </p:spPr>
      </p:sp>
      <p:pic>
        <p:nvPicPr>
          <p:cNvPr id="246" name="Google Shape;246;p44"/>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47" name="Google Shape;247;p44"/>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4"/>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249" name="Shape 249"/>
        <p:cNvGrpSpPr/>
        <p:nvPr/>
      </p:nvGrpSpPr>
      <p:grpSpPr>
        <a:xfrm>
          <a:off x="0" y="0"/>
          <a:ext cx="0" cy="0"/>
          <a:chOff x="0" y="0"/>
          <a:chExt cx="0" cy="0"/>
        </a:xfrm>
      </p:grpSpPr>
      <p:sp>
        <p:nvSpPr>
          <p:cNvPr id="250" name="Google Shape;250;p45"/>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45"/>
          <p:cNvSpPr/>
          <p:nvPr/>
        </p:nvSpPr>
        <p:spPr>
          <a:xfrm>
            <a:off x="385100" y="843885"/>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52" name="Google Shape;252;p45"/>
          <p:cNvSpPr txBox="1"/>
          <p:nvPr>
            <p:ph idx="1" type="body"/>
          </p:nvPr>
        </p:nvSpPr>
        <p:spPr>
          <a:xfrm>
            <a:off x="389696" y="4943788"/>
            <a:ext cx="3687004" cy="1152211"/>
          </a:xfrm>
          <a:prstGeom prst="rect">
            <a:avLst/>
          </a:prstGeom>
          <a:noFill/>
          <a:ln>
            <a:noFill/>
          </a:ln>
        </p:spPr>
        <p:txBody>
          <a:bodyPr anchorCtr="0" anchor="t" bIns="91425" lIns="137150" spcFirstLastPara="1" rIns="137150" wrap="square" tIns="91425">
            <a:noAutofit/>
          </a:bodyPr>
          <a:lstStyle>
            <a:lvl1pPr indent="-228600" lvl="0" marL="457200" algn="ctr">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
        <p:nvSpPr>
          <p:cNvPr id="253" name="Google Shape;253;p45"/>
          <p:cNvSpPr/>
          <p:nvPr>
            <p:ph idx="2" type="pic"/>
          </p:nvPr>
        </p:nvSpPr>
        <p:spPr>
          <a:xfrm>
            <a:off x="381000" y="1017588"/>
            <a:ext cx="3687004" cy="3803904"/>
          </a:xfrm>
          <a:prstGeom prst="rect">
            <a:avLst/>
          </a:prstGeom>
          <a:noFill/>
          <a:ln>
            <a:noFill/>
          </a:ln>
        </p:spPr>
      </p:sp>
      <p:sp>
        <p:nvSpPr>
          <p:cNvPr id="254" name="Google Shape;254;p45"/>
          <p:cNvSpPr txBox="1"/>
          <p:nvPr>
            <p:ph idx="3" type="body"/>
          </p:nvPr>
        </p:nvSpPr>
        <p:spPr>
          <a:xfrm>
            <a:off x="4261194" y="4943788"/>
            <a:ext cx="3687004" cy="1152211"/>
          </a:xfrm>
          <a:prstGeom prst="rect">
            <a:avLst/>
          </a:prstGeom>
          <a:noFill/>
          <a:ln>
            <a:noFill/>
          </a:ln>
        </p:spPr>
        <p:txBody>
          <a:bodyPr anchorCtr="0" anchor="t" bIns="91425" lIns="137150" spcFirstLastPara="1" rIns="137150" wrap="square" tIns="91425">
            <a:noAutofit/>
          </a:bodyPr>
          <a:lstStyle>
            <a:lvl1pPr indent="-228600" lvl="0" marL="457200" algn="ctr">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
        <p:nvSpPr>
          <p:cNvPr id="255" name="Google Shape;255;p45"/>
          <p:cNvSpPr/>
          <p:nvPr>
            <p:ph idx="4" type="pic"/>
          </p:nvPr>
        </p:nvSpPr>
        <p:spPr>
          <a:xfrm>
            <a:off x="4252498" y="1017588"/>
            <a:ext cx="3687004" cy="3803904"/>
          </a:xfrm>
          <a:prstGeom prst="rect">
            <a:avLst/>
          </a:prstGeom>
          <a:noFill/>
          <a:ln>
            <a:noFill/>
          </a:ln>
        </p:spPr>
      </p:sp>
      <p:sp>
        <p:nvSpPr>
          <p:cNvPr id="256" name="Google Shape;256;p45"/>
          <p:cNvSpPr txBox="1"/>
          <p:nvPr>
            <p:ph idx="5" type="body"/>
          </p:nvPr>
        </p:nvSpPr>
        <p:spPr>
          <a:xfrm>
            <a:off x="8141388" y="4943788"/>
            <a:ext cx="3687004" cy="1152211"/>
          </a:xfrm>
          <a:prstGeom prst="rect">
            <a:avLst/>
          </a:prstGeom>
          <a:noFill/>
          <a:ln>
            <a:noFill/>
          </a:ln>
        </p:spPr>
        <p:txBody>
          <a:bodyPr anchorCtr="0" anchor="t" bIns="91425" lIns="137150" spcFirstLastPara="1" rIns="137150" wrap="square" tIns="91425">
            <a:noAutofit/>
          </a:bodyPr>
          <a:lstStyle>
            <a:lvl1pPr indent="-228600" lvl="0" marL="457200" algn="ctr">
              <a:lnSpc>
                <a:spcPct val="90000"/>
              </a:lnSpc>
              <a:spcBef>
                <a:spcPts val="900"/>
              </a:spcBef>
              <a:spcAft>
                <a:spcPts val="0"/>
              </a:spcAft>
              <a:buSzPts val="2000"/>
              <a:buNone/>
              <a:defRPr sz="2000">
                <a:latin typeface="Arial"/>
                <a:ea typeface="Arial"/>
                <a:cs typeface="Arial"/>
                <a:sym typeface="Arial"/>
              </a:defRPr>
            </a:lvl1pPr>
            <a:lvl2pPr indent="-228600" lvl="1" marL="914400" algn="l">
              <a:lnSpc>
                <a:spcPct val="90000"/>
              </a:lnSpc>
              <a:spcBef>
                <a:spcPts val="400"/>
              </a:spcBef>
              <a:spcAft>
                <a:spcPts val="0"/>
              </a:spcAft>
              <a:buSzPts val="126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
        <p:nvSpPr>
          <p:cNvPr id="257" name="Google Shape;257;p45"/>
          <p:cNvSpPr/>
          <p:nvPr>
            <p:ph idx="6" type="pic"/>
          </p:nvPr>
        </p:nvSpPr>
        <p:spPr>
          <a:xfrm>
            <a:off x="8132692" y="1017588"/>
            <a:ext cx="3687004" cy="3803904"/>
          </a:xfrm>
          <a:prstGeom prst="rect">
            <a:avLst/>
          </a:prstGeom>
          <a:noFill/>
          <a:ln>
            <a:noFill/>
          </a:ln>
        </p:spPr>
      </p:sp>
      <p:pic>
        <p:nvPicPr>
          <p:cNvPr id="258" name="Google Shape;258;p45"/>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59" name="Google Shape;259;p45"/>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261" name="Shape 261"/>
        <p:cNvGrpSpPr/>
        <p:nvPr/>
      </p:nvGrpSpPr>
      <p:grpSpPr>
        <a:xfrm>
          <a:off x="0" y="0"/>
          <a:ext cx="0" cy="0"/>
          <a:chOff x="0" y="0"/>
          <a:chExt cx="0" cy="0"/>
        </a:xfrm>
      </p:grpSpPr>
      <p:sp>
        <p:nvSpPr>
          <p:cNvPr id="262" name="Google Shape;262;p46"/>
          <p:cNvSpPr txBox="1"/>
          <p:nvPr>
            <p:ph type="title"/>
          </p:nvPr>
        </p:nvSpPr>
        <p:spPr>
          <a:xfrm>
            <a:off x="381002" y="521016"/>
            <a:ext cx="6143922" cy="282866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46"/>
          <p:cNvSpPr/>
          <p:nvPr/>
        </p:nvSpPr>
        <p:spPr>
          <a:xfrm>
            <a:off x="381000" y="3374136"/>
            <a:ext cx="530283"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pic>
        <p:nvPicPr>
          <p:cNvPr id="264" name="Google Shape;264;p46"/>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65" name="Google Shape;265;p46"/>
          <p:cNvSpPr txBox="1"/>
          <p:nvPr>
            <p:ph idx="1" type="body"/>
          </p:nvPr>
        </p:nvSpPr>
        <p:spPr>
          <a:xfrm>
            <a:off x="389696" y="3528820"/>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266" name="Google Shape;266;p46"/>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68" name="Shape 268"/>
        <p:cNvGrpSpPr/>
        <p:nvPr/>
      </p:nvGrpSpPr>
      <p:grpSpPr>
        <a:xfrm>
          <a:off x="0" y="0"/>
          <a:ext cx="0" cy="0"/>
          <a:chOff x="0" y="0"/>
          <a:chExt cx="0" cy="0"/>
        </a:xfrm>
      </p:grpSpPr>
      <p:grpSp>
        <p:nvGrpSpPr>
          <p:cNvPr id="269" name="Google Shape;269;p47"/>
          <p:cNvGrpSpPr/>
          <p:nvPr/>
        </p:nvGrpSpPr>
        <p:grpSpPr>
          <a:xfrm>
            <a:off x="393523" y="381956"/>
            <a:ext cx="2218745" cy="893759"/>
            <a:chOff x="3578225" y="1146175"/>
            <a:chExt cx="5038725" cy="2111375"/>
          </a:xfrm>
        </p:grpSpPr>
        <p:sp>
          <p:nvSpPr>
            <p:cNvPr id="270" name="Google Shape;270;p47"/>
            <p:cNvSpPr/>
            <p:nvPr/>
          </p:nvSpPr>
          <p:spPr>
            <a:xfrm>
              <a:off x="3578225" y="1146175"/>
              <a:ext cx="1725613" cy="498475"/>
            </a:xfrm>
            <a:custGeom>
              <a:rect b="b" l="l" r="r" t="t"/>
              <a:pathLst>
                <a:path extrusionOk="0" h="314" w="1087">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47"/>
            <p:cNvSpPr/>
            <p:nvPr/>
          </p:nvSpPr>
          <p:spPr>
            <a:xfrm>
              <a:off x="3578225" y="1968501"/>
              <a:ext cx="5038725" cy="1289049"/>
            </a:xfrm>
            <a:custGeom>
              <a:rect b="b" l="l" r="r" t="t"/>
              <a:pathLst>
                <a:path extrusionOk="0" h="342" w="1341">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2" name="Google Shape;272;p47"/>
          <p:cNvSpPr txBox="1"/>
          <p:nvPr>
            <p:ph type="title"/>
          </p:nvPr>
        </p:nvSpPr>
        <p:spPr>
          <a:xfrm>
            <a:off x="379647" y="1869197"/>
            <a:ext cx="11423555" cy="1905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47"/>
          <p:cNvSpPr txBox="1"/>
          <p:nvPr>
            <p:ph idx="1" type="subTitle"/>
          </p:nvPr>
        </p:nvSpPr>
        <p:spPr>
          <a:xfrm>
            <a:off x="379647" y="4133088"/>
            <a:ext cx="8229600" cy="43891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sp>
        <p:nvSpPr>
          <p:cNvPr id="274" name="Google Shape;274;p47"/>
          <p:cNvSpPr txBox="1"/>
          <p:nvPr>
            <p:ph idx="2" type="body"/>
          </p:nvPr>
        </p:nvSpPr>
        <p:spPr>
          <a:xfrm>
            <a:off x="379647" y="4577983"/>
            <a:ext cx="5489578" cy="33921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275" name="Google Shape;275;p47"/>
          <p:cNvSpPr/>
          <p:nvPr/>
        </p:nvSpPr>
        <p:spPr>
          <a:xfrm>
            <a:off x="379647" y="3890957"/>
            <a:ext cx="530283"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Line">
  <p:cSld name="Title Only, 2 Line">
    <p:spTree>
      <p:nvGrpSpPr>
        <p:cNvPr id="276" name="Shape 276"/>
        <p:cNvGrpSpPr/>
        <p:nvPr/>
      </p:nvGrpSpPr>
      <p:grpSpPr>
        <a:xfrm>
          <a:off x="0" y="0"/>
          <a:ext cx="0" cy="0"/>
          <a:chOff x="0" y="0"/>
          <a:chExt cx="0" cy="0"/>
        </a:xfrm>
      </p:grpSpPr>
      <p:sp>
        <p:nvSpPr>
          <p:cNvPr id="277" name="Google Shape;277;p48"/>
          <p:cNvSpPr txBox="1"/>
          <p:nvPr>
            <p:ph type="title"/>
          </p:nvPr>
        </p:nvSpPr>
        <p:spPr>
          <a:xfrm>
            <a:off x="391391" y="287942"/>
            <a:ext cx="11430000" cy="8686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48"/>
          <p:cNvSpPr/>
          <p:nvPr/>
        </p:nvSpPr>
        <p:spPr>
          <a:xfrm>
            <a:off x="383369" y="1228187"/>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pic>
        <p:nvPicPr>
          <p:cNvPr id="279" name="Google Shape;279;p48"/>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80" name="Google Shape;280;p48"/>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2 Line">
  <p:cSld name="Title and Subtitle, 2 Line">
    <p:spTree>
      <p:nvGrpSpPr>
        <p:cNvPr id="282" name="Shape 282"/>
        <p:cNvGrpSpPr/>
        <p:nvPr/>
      </p:nvGrpSpPr>
      <p:grpSpPr>
        <a:xfrm>
          <a:off x="0" y="0"/>
          <a:ext cx="0" cy="0"/>
          <a:chOff x="0" y="0"/>
          <a:chExt cx="0" cy="0"/>
        </a:xfrm>
      </p:grpSpPr>
      <p:sp>
        <p:nvSpPr>
          <p:cNvPr id="283" name="Google Shape;283;p49"/>
          <p:cNvSpPr txBox="1"/>
          <p:nvPr>
            <p:ph type="title"/>
          </p:nvPr>
        </p:nvSpPr>
        <p:spPr>
          <a:xfrm>
            <a:off x="391391" y="287942"/>
            <a:ext cx="11430000" cy="8686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84" name="Google Shape;284;p49"/>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85" name="Google Shape;285;p49"/>
          <p:cNvSpPr txBox="1"/>
          <p:nvPr>
            <p:ph idx="1" type="body"/>
          </p:nvPr>
        </p:nvSpPr>
        <p:spPr>
          <a:xfrm>
            <a:off x="389696" y="1205694"/>
            <a:ext cx="11421304" cy="381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None/>
              <a:defRPr sz="2200">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286" name="Google Shape;286;p49"/>
          <p:cNvSpPr/>
          <p:nvPr/>
        </p:nvSpPr>
        <p:spPr>
          <a:xfrm>
            <a:off x="385100" y="1618696"/>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87" name="Google Shape;287;p49"/>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Left">
  <p:cSld name="Title Only, Left">
    <p:spTree>
      <p:nvGrpSpPr>
        <p:cNvPr id="289" name="Shape 289"/>
        <p:cNvGrpSpPr/>
        <p:nvPr/>
      </p:nvGrpSpPr>
      <p:grpSpPr>
        <a:xfrm>
          <a:off x="0" y="0"/>
          <a:ext cx="0" cy="0"/>
          <a:chOff x="0" y="0"/>
          <a:chExt cx="0" cy="0"/>
        </a:xfrm>
      </p:grpSpPr>
      <p:sp>
        <p:nvSpPr>
          <p:cNvPr id="290" name="Google Shape;290;p50"/>
          <p:cNvSpPr txBox="1"/>
          <p:nvPr>
            <p:ph type="title"/>
          </p:nvPr>
        </p:nvSpPr>
        <p:spPr>
          <a:xfrm>
            <a:off x="391391" y="2676894"/>
            <a:ext cx="3685309" cy="8686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1" name="Google Shape;291;p50"/>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92" name="Google Shape;292;p50"/>
          <p:cNvSpPr/>
          <p:nvPr/>
        </p:nvSpPr>
        <p:spPr>
          <a:xfrm>
            <a:off x="385100" y="3616182"/>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293" name="Google Shape;293;p50"/>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50"/>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Left">
  <p:cSld name="Title, Content and Picture, Left">
    <p:spTree>
      <p:nvGrpSpPr>
        <p:cNvPr id="295" name="Shape 295"/>
        <p:cNvGrpSpPr/>
        <p:nvPr/>
      </p:nvGrpSpPr>
      <p:grpSpPr>
        <a:xfrm>
          <a:off x="0" y="0"/>
          <a:ext cx="0" cy="0"/>
          <a:chOff x="0" y="0"/>
          <a:chExt cx="0" cy="0"/>
        </a:xfrm>
      </p:grpSpPr>
      <p:sp>
        <p:nvSpPr>
          <p:cNvPr id="296" name="Google Shape;296;p51"/>
          <p:cNvSpPr/>
          <p:nvPr>
            <p:ph idx="2" type="pic"/>
          </p:nvPr>
        </p:nvSpPr>
        <p:spPr>
          <a:xfrm>
            <a:off x="4076700" y="0"/>
            <a:ext cx="8115300" cy="6858000"/>
          </a:xfrm>
          <a:prstGeom prst="rect">
            <a:avLst/>
          </a:prstGeom>
          <a:noFill/>
          <a:ln>
            <a:noFill/>
          </a:ln>
        </p:spPr>
      </p:sp>
      <p:sp>
        <p:nvSpPr>
          <p:cNvPr id="297" name="Google Shape;297;p51"/>
          <p:cNvSpPr txBox="1"/>
          <p:nvPr>
            <p:ph type="title"/>
          </p:nvPr>
        </p:nvSpPr>
        <p:spPr>
          <a:xfrm>
            <a:off x="391391" y="1417320"/>
            <a:ext cx="3536373" cy="8686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299" name="Google Shape;299;p51"/>
          <p:cNvSpPr/>
          <p:nvPr/>
        </p:nvSpPr>
        <p:spPr>
          <a:xfrm>
            <a:off x="385100" y="2356608"/>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300" name="Google Shape;300;p51"/>
          <p:cNvSpPr txBox="1"/>
          <p:nvPr>
            <p:ph idx="1" type="body"/>
          </p:nvPr>
        </p:nvSpPr>
        <p:spPr>
          <a:xfrm>
            <a:off x="381000" y="2534960"/>
            <a:ext cx="3546475" cy="3446462"/>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301" name="Google Shape;301;p51"/>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51"/>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eft">
  <p:cSld name="Title and Content, Left">
    <p:spTree>
      <p:nvGrpSpPr>
        <p:cNvPr id="33" name="Shape 33"/>
        <p:cNvGrpSpPr/>
        <p:nvPr/>
      </p:nvGrpSpPr>
      <p:grpSpPr>
        <a:xfrm>
          <a:off x="0" y="0"/>
          <a:ext cx="0" cy="0"/>
          <a:chOff x="0" y="0"/>
          <a:chExt cx="0" cy="0"/>
        </a:xfrm>
      </p:grpSpPr>
      <p:sp>
        <p:nvSpPr>
          <p:cNvPr id="34" name="Google Shape;34;p18"/>
          <p:cNvSpPr txBox="1"/>
          <p:nvPr>
            <p:ph type="title"/>
          </p:nvPr>
        </p:nvSpPr>
        <p:spPr>
          <a:xfrm>
            <a:off x="391391" y="2676894"/>
            <a:ext cx="3536373" cy="8686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5" name="Google Shape;35;p18"/>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36" name="Google Shape;36;p18"/>
          <p:cNvSpPr/>
          <p:nvPr/>
        </p:nvSpPr>
        <p:spPr>
          <a:xfrm>
            <a:off x="385100" y="3616182"/>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37" name="Google Shape;37;p18"/>
          <p:cNvSpPr txBox="1"/>
          <p:nvPr>
            <p:ph idx="1" type="body"/>
          </p:nvPr>
        </p:nvSpPr>
        <p:spPr>
          <a:xfrm>
            <a:off x="4076700" y="331788"/>
            <a:ext cx="7734300" cy="5764212"/>
          </a:xfrm>
          <a:prstGeom prst="rect">
            <a:avLst/>
          </a:prstGeom>
          <a:noFill/>
          <a:ln>
            <a:noFill/>
          </a:ln>
        </p:spPr>
        <p:txBody>
          <a:bodyPr anchorCtr="0" anchor="ctr"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38" name="Google Shape;38;p18"/>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Caption, Left">
  <p:cSld name="Title, Content and Caption, Left">
    <p:spTree>
      <p:nvGrpSpPr>
        <p:cNvPr id="40" name="Shape 40"/>
        <p:cNvGrpSpPr/>
        <p:nvPr/>
      </p:nvGrpSpPr>
      <p:grpSpPr>
        <a:xfrm>
          <a:off x="0" y="0"/>
          <a:ext cx="0" cy="0"/>
          <a:chOff x="0" y="0"/>
          <a:chExt cx="0" cy="0"/>
        </a:xfrm>
      </p:grpSpPr>
      <p:sp>
        <p:nvSpPr>
          <p:cNvPr id="41" name="Google Shape;41;p19"/>
          <p:cNvSpPr txBox="1"/>
          <p:nvPr>
            <p:ph type="title"/>
          </p:nvPr>
        </p:nvSpPr>
        <p:spPr>
          <a:xfrm>
            <a:off x="391391" y="1417320"/>
            <a:ext cx="3536373" cy="8686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2" name="Google Shape;42;p19"/>
          <p:cNvPicPr preferRelativeResize="0"/>
          <p:nvPr/>
        </p:nvPicPr>
        <p:blipFill rotWithShape="1">
          <a:blip r:embed="rId2">
            <a:alphaModFix/>
          </a:blip>
          <a:srcRect b="0" l="0" r="0" t="0"/>
          <a:stretch/>
        </p:blipFill>
        <p:spPr>
          <a:xfrm>
            <a:off x="381000" y="6246014"/>
            <a:ext cx="954000" cy="274320"/>
          </a:xfrm>
          <a:prstGeom prst="rect">
            <a:avLst/>
          </a:prstGeom>
          <a:noFill/>
          <a:ln>
            <a:noFill/>
          </a:ln>
        </p:spPr>
      </p:pic>
      <p:sp>
        <p:nvSpPr>
          <p:cNvPr id="43" name="Google Shape;43;p19"/>
          <p:cNvSpPr/>
          <p:nvPr/>
        </p:nvSpPr>
        <p:spPr>
          <a:xfrm>
            <a:off x="385100" y="2356608"/>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44" name="Google Shape;44;p19"/>
          <p:cNvSpPr txBox="1"/>
          <p:nvPr>
            <p:ph idx="1" type="body"/>
          </p:nvPr>
        </p:nvSpPr>
        <p:spPr>
          <a:xfrm>
            <a:off x="4076700" y="331788"/>
            <a:ext cx="7734300" cy="5764212"/>
          </a:xfrm>
          <a:prstGeom prst="rect">
            <a:avLst/>
          </a:prstGeom>
          <a:noFill/>
          <a:ln>
            <a:noFill/>
          </a:ln>
        </p:spPr>
        <p:txBody>
          <a:bodyPr anchorCtr="0" anchor="ctr"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45" name="Google Shape;45;p19"/>
          <p:cNvSpPr txBox="1"/>
          <p:nvPr>
            <p:ph idx="2" type="body"/>
          </p:nvPr>
        </p:nvSpPr>
        <p:spPr>
          <a:xfrm>
            <a:off x="381000" y="2534960"/>
            <a:ext cx="3546475" cy="3446462"/>
          </a:xfrm>
          <a:prstGeom prst="rect">
            <a:avLst/>
          </a:prstGeom>
          <a:noFill/>
          <a:ln>
            <a:noFill/>
          </a:ln>
        </p:spPr>
        <p:txBody>
          <a:bodyPr anchorCtr="0" anchor="t" bIns="0" lIns="0" spcFirstLastPara="1" rIns="0" wrap="square" tIns="0">
            <a:normAutofit/>
          </a:bodyPr>
          <a:lstStyle>
            <a:lvl1pPr indent="-355600" lvl="0" marL="457200" algn="l">
              <a:lnSpc>
                <a:spcPct val="90000"/>
              </a:lnSpc>
              <a:spcBef>
                <a:spcPts val="400"/>
              </a:spcBef>
              <a:spcAft>
                <a:spcPts val="0"/>
              </a:spcAft>
              <a:buSzPts val="2000"/>
              <a:buChar char="•"/>
              <a:defRPr>
                <a:latin typeface="Arial"/>
                <a:ea typeface="Arial"/>
                <a:cs typeface="Arial"/>
                <a:sym typeface="Arial"/>
              </a:defRPr>
            </a:lvl1pPr>
            <a:lvl2pPr indent="-331469" lvl="1" marL="914400" algn="l">
              <a:lnSpc>
                <a:spcPct val="90000"/>
              </a:lnSpc>
              <a:spcBef>
                <a:spcPts val="400"/>
              </a:spcBef>
              <a:spcAft>
                <a:spcPts val="0"/>
              </a:spcAft>
              <a:buSzPts val="1620"/>
              <a:buChar char="•"/>
              <a:defRPr>
                <a:latin typeface="Arial"/>
                <a:ea typeface="Arial"/>
                <a:cs typeface="Arial"/>
                <a:sym typeface="Arial"/>
              </a:defRPr>
            </a:lvl2pPr>
            <a:lvl3pPr indent="-330200" lvl="2" marL="1371600" algn="l">
              <a:lnSpc>
                <a:spcPct val="90000"/>
              </a:lnSpc>
              <a:spcBef>
                <a:spcPts val="400"/>
              </a:spcBef>
              <a:spcAft>
                <a:spcPts val="0"/>
              </a:spcAft>
              <a:buSzPts val="1600"/>
              <a:buChar char="–"/>
              <a:defRPr>
                <a:latin typeface="Arial"/>
                <a:ea typeface="Arial"/>
                <a:cs typeface="Arial"/>
                <a:sym typeface="Arial"/>
              </a:defRPr>
            </a:lvl3pPr>
            <a:lvl4pPr indent="-317500" lvl="3" marL="1828800" algn="l">
              <a:lnSpc>
                <a:spcPct val="90000"/>
              </a:lnSpc>
              <a:spcBef>
                <a:spcPts val="400"/>
              </a:spcBef>
              <a:spcAft>
                <a:spcPts val="0"/>
              </a:spcAft>
              <a:buSzPts val="1400"/>
              <a:buChar char="–"/>
              <a:defRPr>
                <a:latin typeface="Arial"/>
                <a:ea typeface="Arial"/>
                <a:cs typeface="Arial"/>
                <a:sym typeface="Arial"/>
              </a:defRPr>
            </a:lvl4pPr>
            <a:lvl5pPr indent="-317500" lvl="4" marL="2286000" algn="l">
              <a:lnSpc>
                <a:spcPct val="90000"/>
              </a:lnSpc>
              <a:spcBef>
                <a:spcPts val="400"/>
              </a:spcBef>
              <a:spcAft>
                <a:spcPts val="0"/>
              </a:spcAft>
              <a:buSzPts val="1400"/>
              <a:buChar char="–"/>
              <a:defRPr>
                <a:latin typeface="Arial"/>
                <a:ea typeface="Arial"/>
                <a:cs typeface="Arial"/>
                <a:sym typeface="Arial"/>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46" name="Google Shape;46;p19"/>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Dark Picture" showMasterSp="0">
  <p:cSld name="1_Title Slide with Dark Picture">
    <p:bg>
      <p:bgPr>
        <a:solidFill>
          <a:schemeClr val="dk1"/>
        </a:solidFill>
      </p:bgPr>
    </p:bg>
    <p:spTree>
      <p:nvGrpSpPr>
        <p:cNvPr id="48" name="Shape 48"/>
        <p:cNvGrpSpPr/>
        <p:nvPr/>
      </p:nvGrpSpPr>
      <p:grpSpPr>
        <a:xfrm>
          <a:off x="0" y="0"/>
          <a:ext cx="0" cy="0"/>
          <a:chOff x="0" y="0"/>
          <a:chExt cx="0" cy="0"/>
        </a:xfrm>
      </p:grpSpPr>
      <p:grpSp>
        <p:nvGrpSpPr>
          <p:cNvPr id="49" name="Google Shape;49;p20"/>
          <p:cNvGrpSpPr/>
          <p:nvPr/>
        </p:nvGrpSpPr>
        <p:grpSpPr>
          <a:xfrm>
            <a:off x="393523" y="381956"/>
            <a:ext cx="2218745" cy="893759"/>
            <a:chOff x="3578225" y="1146175"/>
            <a:chExt cx="5038725" cy="2111375"/>
          </a:xfrm>
        </p:grpSpPr>
        <p:sp>
          <p:nvSpPr>
            <p:cNvPr id="50" name="Google Shape;50;p20"/>
            <p:cNvSpPr/>
            <p:nvPr/>
          </p:nvSpPr>
          <p:spPr>
            <a:xfrm>
              <a:off x="3578225" y="1146175"/>
              <a:ext cx="1725613" cy="498475"/>
            </a:xfrm>
            <a:custGeom>
              <a:rect b="b" l="l" r="r" t="t"/>
              <a:pathLst>
                <a:path extrusionOk="0" h="314" w="1087">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20"/>
            <p:cNvSpPr/>
            <p:nvPr/>
          </p:nvSpPr>
          <p:spPr>
            <a:xfrm>
              <a:off x="3578225" y="1968501"/>
              <a:ext cx="5038725" cy="1289049"/>
            </a:xfrm>
            <a:custGeom>
              <a:rect b="b" l="l" r="r" t="t"/>
              <a:pathLst>
                <a:path extrusionOk="0" h="342" w="1341">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2" name="Google Shape;52;p20"/>
          <p:cNvSpPr txBox="1"/>
          <p:nvPr>
            <p:ph type="title"/>
          </p:nvPr>
        </p:nvSpPr>
        <p:spPr>
          <a:xfrm>
            <a:off x="379647" y="1869197"/>
            <a:ext cx="11423555" cy="1905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 type="subTitle"/>
          </p:nvPr>
        </p:nvSpPr>
        <p:spPr>
          <a:xfrm>
            <a:off x="379647" y="4133088"/>
            <a:ext cx="8229600" cy="43891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sz="3000">
                <a:solidFill>
                  <a:schemeClr val="lt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sp>
        <p:nvSpPr>
          <p:cNvPr id="54" name="Google Shape;54;p20"/>
          <p:cNvSpPr txBox="1"/>
          <p:nvPr>
            <p:ph idx="2" type="body"/>
          </p:nvPr>
        </p:nvSpPr>
        <p:spPr>
          <a:xfrm>
            <a:off x="379647" y="4577983"/>
            <a:ext cx="5489578" cy="33921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solidFill>
                  <a:schemeClr val="lt1"/>
                </a:solidFill>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
        <p:nvSpPr>
          <p:cNvPr id="55" name="Google Shape;55;p20"/>
          <p:cNvSpPr/>
          <p:nvPr/>
        </p:nvSpPr>
        <p:spPr>
          <a:xfrm>
            <a:off x="379647" y="3890957"/>
            <a:ext cx="530283"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Dark Picture" showMasterSp="0">
  <p:cSld name="2_Title Slide with Dark Picture">
    <p:spTree>
      <p:nvGrpSpPr>
        <p:cNvPr id="56" name="Shape 56"/>
        <p:cNvGrpSpPr/>
        <p:nvPr/>
      </p:nvGrpSpPr>
      <p:grpSpPr>
        <a:xfrm>
          <a:off x="0" y="0"/>
          <a:ext cx="0" cy="0"/>
          <a:chOff x="0" y="0"/>
          <a:chExt cx="0" cy="0"/>
        </a:xfrm>
      </p:grpSpPr>
      <p:grpSp>
        <p:nvGrpSpPr>
          <p:cNvPr id="57" name="Google Shape;57;p21"/>
          <p:cNvGrpSpPr/>
          <p:nvPr/>
        </p:nvGrpSpPr>
        <p:grpSpPr>
          <a:xfrm>
            <a:off x="393523" y="381956"/>
            <a:ext cx="2218745" cy="893759"/>
            <a:chOff x="3578225" y="1146175"/>
            <a:chExt cx="5038725" cy="2111375"/>
          </a:xfrm>
        </p:grpSpPr>
        <p:sp>
          <p:nvSpPr>
            <p:cNvPr id="58" name="Google Shape;58;p21"/>
            <p:cNvSpPr/>
            <p:nvPr/>
          </p:nvSpPr>
          <p:spPr>
            <a:xfrm>
              <a:off x="3578225" y="1146175"/>
              <a:ext cx="1725613" cy="498475"/>
            </a:xfrm>
            <a:custGeom>
              <a:rect b="b" l="l" r="r" t="t"/>
              <a:pathLst>
                <a:path extrusionOk="0" h="314" w="1087">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21"/>
            <p:cNvSpPr/>
            <p:nvPr/>
          </p:nvSpPr>
          <p:spPr>
            <a:xfrm>
              <a:off x="3578225" y="1968501"/>
              <a:ext cx="5038725" cy="1289049"/>
            </a:xfrm>
            <a:custGeom>
              <a:rect b="b" l="l" r="r" t="t"/>
              <a:pathLst>
                <a:path extrusionOk="0" h="342" w="1341">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0" name="Google Shape;60;p21"/>
          <p:cNvSpPr txBox="1"/>
          <p:nvPr>
            <p:ph type="title"/>
          </p:nvPr>
        </p:nvSpPr>
        <p:spPr>
          <a:xfrm>
            <a:off x="379647" y="1869197"/>
            <a:ext cx="11423555" cy="1905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1"/>
          <p:cNvSpPr/>
          <p:nvPr/>
        </p:nvSpPr>
        <p:spPr>
          <a:xfrm>
            <a:off x="379647" y="3890957"/>
            <a:ext cx="530283"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62" name="Google Shape;62;p21"/>
          <p:cNvSpPr txBox="1"/>
          <p:nvPr>
            <p:ph idx="1" type="subTitle"/>
          </p:nvPr>
        </p:nvSpPr>
        <p:spPr>
          <a:xfrm>
            <a:off x="379647" y="4133088"/>
            <a:ext cx="8229600" cy="43891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sz="3000">
                <a:solidFill>
                  <a:schemeClr val="dk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sp>
        <p:nvSpPr>
          <p:cNvPr id="63" name="Google Shape;63;p21"/>
          <p:cNvSpPr txBox="1"/>
          <p:nvPr>
            <p:ph idx="2" type="body"/>
          </p:nvPr>
        </p:nvSpPr>
        <p:spPr>
          <a:xfrm>
            <a:off x="379647" y="4577983"/>
            <a:ext cx="5489578" cy="33921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000"/>
              <a:buNone/>
              <a:defRPr sz="20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160"/>
              <a:buNone/>
              <a:defRPr sz="2400"/>
            </a:lvl2pPr>
            <a:lvl3pPr indent="-228600" lvl="2" marL="1371600" algn="l">
              <a:lnSpc>
                <a:spcPct val="90000"/>
              </a:lnSpc>
              <a:spcBef>
                <a:spcPts val="0"/>
              </a:spcBef>
              <a:spcAft>
                <a:spcPts val="0"/>
              </a:spcAft>
              <a:buSzPts val="2400"/>
              <a:buNone/>
              <a:defRPr sz="2400"/>
            </a:lvl3pPr>
            <a:lvl4pPr indent="-228600" lvl="3" marL="1828800" algn="l">
              <a:lnSpc>
                <a:spcPct val="90000"/>
              </a:lnSpc>
              <a:spcBef>
                <a:spcPts val="0"/>
              </a:spcBef>
              <a:spcAft>
                <a:spcPts val="0"/>
              </a:spcAft>
              <a:buSzPts val="2400"/>
              <a:buNone/>
              <a:defRPr sz="2400"/>
            </a:lvl4pPr>
            <a:lvl5pPr indent="-228600" lvl="4" marL="2286000" algn="l">
              <a:lnSpc>
                <a:spcPct val="90000"/>
              </a:lnSpc>
              <a:spcBef>
                <a:spcPts val="0"/>
              </a:spcBef>
              <a:spcAft>
                <a:spcPts val="0"/>
              </a:spcAft>
              <a:buSzPts val="2400"/>
              <a:buNone/>
              <a:defRPr sz="2400"/>
            </a:lvl5pPr>
            <a:lvl6pPr indent="-228600" lvl="5" marL="2743200" algn="l">
              <a:lnSpc>
                <a:spcPct val="90000"/>
              </a:lnSpc>
              <a:spcBef>
                <a:spcPts val="0"/>
              </a:spcBef>
              <a:spcAft>
                <a:spcPts val="0"/>
              </a:spcAft>
              <a:buSzPts val="2400"/>
              <a:buNone/>
              <a:defRPr sz="2400"/>
            </a:lvl6pPr>
            <a:lvl7pPr indent="-228600" lvl="6" marL="3200400" algn="l">
              <a:lnSpc>
                <a:spcPct val="90000"/>
              </a:lnSpc>
              <a:spcBef>
                <a:spcPts val="0"/>
              </a:spcBef>
              <a:spcAft>
                <a:spcPts val="0"/>
              </a:spcAft>
              <a:buSzPts val="2400"/>
              <a:buNone/>
              <a:defRPr sz="2400"/>
            </a:lvl7pPr>
            <a:lvl8pPr indent="-228600" lvl="7" marL="3657600" algn="l">
              <a:lnSpc>
                <a:spcPct val="90000"/>
              </a:lnSpc>
              <a:spcBef>
                <a:spcPts val="0"/>
              </a:spcBef>
              <a:spcAft>
                <a:spcPts val="0"/>
              </a:spcAft>
              <a:buSzPts val="2400"/>
              <a:buNone/>
              <a:defRPr sz="2400"/>
            </a:lvl8pPr>
            <a:lvl9pPr indent="-228600" lvl="8" marL="4114800" algn="l">
              <a:lnSpc>
                <a:spcPct val="90000"/>
              </a:lnSpc>
              <a:spcBef>
                <a:spcPts val="0"/>
              </a:spcBef>
              <a:spcAft>
                <a:spcPts val="0"/>
              </a:spcAft>
              <a:buSzPts val="2400"/>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4" name="Shape 64"/>
        <p:cNvGrpSpPr/>
        <p:nvPr/>
      </p:nvGrpSpPr>
      <p:grpSpPr>
        <a:xfrm>
          <a:off x="0" y="0"/>
          <a:ext cx="0" cy="0"/>
          <a:chOff x="0" y="0"/>
          <a:chExt cx="0" cy="0"/>
        </a:xfrm>
      </p:grpSpPr>
      <p:sp>
        <p:nvSpPr>
          <p:cNvPr id="65" name="Google Shape;65;p22"/>
          <p:cNvSpPr/>
          <p:nvPr>
            <p:ph idx="2" type="pic"/>
          </p:nvPr>
        </p:nvSpPr>
        <p:spPr>
          <a:xfrm>
            <a:off x="0" y="0"/>
            <a:ext cx="12192000" cy="6858000"/>
          </a:xfrm>
          <a:prstGeom prst="rect">
            <a:avLst/>
          </a:prstGeom>
          <a:noFill/>
          <a:ln>
            <a:noFill/>
          </a:ln>
        </p:spPr>
      </p:sp>
      <p:sp>
        <p:nvSpPr>
          <p:cNvPr id="66" name="Google Shape;66;p22"/>
          <p:cNvSpPr txBox="1"/>
          <p:nvPr>
            <p:ph type="title"/>
          </p:nvPr>
        </p:nvSpPr>
        <p:spPr>
          <a:xfrm>
            <a:off x="419839" y="2743510"/>
            <a:ext cx="5630583" cy="14852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te Section Header">
  <p:cSld name="Slate Section Header">
    <p:spTree>
      <p:nvGrpSpPr>
        <p:cNvPr id="69" name="Shape 69"/>
        <p:cNvGrpSpPr/>
        <p:nvPr/>
      </p:nvGrpSpPr>
      <p:grpSpPr>
        <a:xfrm>
          <a:off x="0" y="0"/>
          <a:ext cx="0" cy="0"/>
          <a:chOff x="0" y="0"/>
          <a:chExt cx="0" cy="0"/>
        </a:xfrm>
      </p:grpSpPr>
      <p:pic>
        <p:nvPicPr>
          <p:cNvPr id="70" name="Google Shape;70;p23"/>
          <p:cNvPicPr preferRelativeResize="0"/>
          <p:nvPr/>
        </p:nvPicPr>
        <p:blipFill rotWithShape="1">
          <a:blip r:embed="rId2">
            <a:alphaModFix/>
          </a:blip>
          <a:srcRect b="0" l="0" r="0" t="0"/>
          <a:stretch/>
        </p:blipFill>
        <p:spPr>
          <a:xfrm>
            <a:off x="0" y="1504950"/>
            <a:ext cx="12192000" cy="3295651"/>
          </a:xfrm>
          <a:prstGeom prst="rect">
            <a:avLst/>
          </a:prstGeom>
          <a:noFill/>
          <a:ln>
            <a:noFill/>
          </a:ln>
        </p:spPr>
      </p:pic>
      <p:pic>
        <p:nvPicPr>
          <p:cNvPr id="71" name="Google Shape;71;p23"/>
          <p:cNvPicPr preferRelativeResize="0"/>
          <p:nvPr/>
        </p:nvPicPr>
        <p:blipFill rotWithShape="1">
          <a:blip r:embed="rId3">
            <a:alphaModFix/>
          </a:blip>
          <a:srcRect b="0" l="0" r="0" t="0"/>
          <a:stretch/>
        </p:blipFill>
        <p:spPr>
          <a:xfrm>
            <a:off x="379648" y="6246014"/>
            <a:ext cx="954000" cy="274320"/>
          </a:xfrm>
          <a:prstGeom prst="rect">
            <a:avLst/>
          </a:prstGeom>
          <a:noFill/>
          <a:ln>
            <a:noFill/>
          </a:ln>
        </p:spPr>
      </p:pic>
      <p:sp>
        <p:nvSpPr>
          <p:cNvPr id="72" name="Google Shape;72;p23"/>
          <p:cNvSpPr txBox="1"/>
          <p:nvPr>
            <p:ph type="title"/>
          </p:nvPr>
        </p:nvSpPr>
        <p:spPr>
          <a:xfrm>
            <a:off x="381001" y="2686713"/>
            <a:ext cx="8522208" cy="49936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3"/>
          <p:cNvSpPr txBox="1"/>
          <p:nvPr>
            <p:ph idx="1" type="body"/>
          </p:nvPr>
        </p:nvSpPr>
        <p:spPr>
          <a:xfrm>
            <a:off x="381000" y="3413925"/>
            <a:ext cx="8228011" cy="533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Font typeface="Arial"/>
              <a:buNone/>
              <a:defRPr sz="2400">
                <a:solidFill>
                  <a:schemeClr val="lt1"/>
                </a:solidFill>
                <a:latin typeface="Arial"/>
                <a:ea typeface="Arial"/>
                <a:cs typeface="Arial"/>
                <a:sym typeface="Arial"/>
              </a:defRPr>
            </a:lvl1pPr>
            <a:lvl2pPr indent="-228600" lvl="1" marL="914400" algn="l">
              <a:lnSpc>
                <a:spcPct val="90000"/>
              </a:lnSpc>
              <a:spcBef>
                <a:spcPts val="0"/>
              </a:spcBef>
              <a:spcAft>
                <a:spcPts val="0"/>
              </a:spcAft>
              <a:buSzPts val="1800"/>
              <a:buFont typeface="Arial"/>
              <a:buNone/>
              <a:defRPr sz="2000"/>
            </a:lvl2pPr>
            <a:lvl3pPr indent="-228600" lvl="2" marL="1371600" algn="l">
              <a:lnSpc>
                <a:spcPct val="90000"/>
              </a:lnSpc>
              <a:spcBef>
                <a:spcPts val="0"/>
              </a:spcBef>
              <a:spcAft>
                <a:spcPts val="0"/>
              </a:spcAft>
              <a:buSzPts val="2000"/>
              <a:buFont typeface="Arial"/>
              <a:buNone/>
              <a:defRPr sz="2000"/>
            </a:lvl3pPr>
            <a:lvl4pPr indent="-228600" lvl="3" marL="1828800" algn="l">
              <a:lnSpc>
                <a:spcPct val="90000"/>
              </a:lnSpc>
              <a:spcBef>
                <a:spcPts val="0"/>
              </a:spcBef>
              <a:spcAft>
                <a:spcPts val="0"/>
              </a:spcAft>
              <a:buSzPts val="2000"/>
              <a:buFont typeface="Arial"/>
              <a:buNone/>
              <a:defRPr sz="2000"/>
            </a:lvl4pPr>
            <a:lvl5pPr indent="-228600" lvl="4" marL="2286000" algn="l">
              <a:lnSpc>
                <a:spcPct val="90000"/>
              </a:lnSpc>
              <a:spcBef>
                <a:spcPts val="0"/>
              </a:spcBef>
              <a:spcAft>
                <a:spcPts val="0"/>
              </a:spcAft>
              <a:buSzPts val="2000"/>
              <a:buFont typeface="Arial"/>
              <a:buNone/>
              <a:defRPr sz="2000"/>
            </a:lvl5pPr>
            <a:lvl6pPr indent="-228600" lvl="5" marL="2743200" algn="l">
              <a:lnSpc>
                <a:spcPct val="90000"/>
              </a:lnSpc>
              <a:spcBef>
                <a:spcPts val="0"/>
              </a:spcBef>
              <a:spcAft>
                <a:spcPts val="0"/>
              </a:spcAft>
              <a:buSzPts val="2000"/>
              <a:buFont typeface="Arial"/>
              <a:buNone/>
              <a:defRPr sz="2000"/>
            </a:lvl6pPr>
            <a:lvl7pPr indent="-228600" lvl="6" marL="3200400" algn="l">
              <a:lnSpc>
                <a:spcPct val="90000"/>
              </a:lnSpc>
              <a:spcBef>
                <a:spcPts val="0"/>
              </a:spcBef>
              <a:spcAft>
                <a:spcPts val="0"/>
              </a:spcAft>
              <a:buSzPts val="2000"/>
              <a:buFont typeface="Arial"/>
              <a:buNone/>
              <a:defRPr sz="2000"/>
            </a:lvl7pPr>
            <a:lvl8pPr indent="-228600" lvl="7" marL="3657600" algn="l">
              <a:lnSpc>
                <a:spcPct val="90000"/>
              </a:lnSpc>
              <a:spcBef>
                <a:spcPts val="0"/>
              </a:spcBef>
              <a:spcAft>
                <a:spcPts val="0"/>
              </a:spcAft>
              <a:buSzPts val="2000"/>
              <a:buFont typeface="Arial"/>
              <a:buNone/>
              <a:defRPr sz="2000"/>
            </a:lvl8pPr>
            <a:lvl9pPr indent="-228600" lvl="8" marL="4114800" algn="l">
              <a:lnSpc>
                <a:spcPct val="90000"/>
              </a:lnSpc>
              <a:spcBef>
                <a:spcPts val="0"/>
              </a:spcBef>
              <a:spcAft>
                <a:spcPts val="0"/>
              </a:spcAft>
              <a:buSzPts val="2000"/>
              <a:buFont typeface="Arial"/>
              <a:buNone/>
              <a:defRPr sz="2000"/>
            </a:lvl9pPr>
          </a:lstStyle>
          <a:p/>
        </p:txBody>
      </p:sp>
      <p:sp>
        <p:nvSpPr>
          <p:cNvPr id="74" name="Google Shape;74;p23"/>
          <p:cNvSpPr/>
          <p:nvPr/>
        </p:nvSpPr>
        <p:spPr>
          <a:xfrm>
            <a:off x="381000" y="3258636"/>
            <a:ext cx="685711" cy="54864"/>
          </a:xfrm>
          <a:prstGeom prst="rect">
            <a:avLst/>
          </a:prstGeom>
          <a:solidFill>
            <a:srgbClr val="01B08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50">
              <a:solidFill>
                <a:srgbClr val="FFFFFF"/>
              </a:solidFill>
              <a:latin typeface="Arial"/>
              <a:ea typeface="Arial"/>
              <a:cs typeface="Arial"/>
              <a:sym typeface="Arial"/>
            </a:endParaRPr>
          </a:p>
        </p:txBody>
      </p:sp>
      <p:sp>
        <p:nvSpPr>
          <p:cNvPr id="75" name="Google Shape;75;p23"/>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1pPr>
            <a:lvl2pPr indent="-53299" lvl="1"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2pPr>
            <a:lvl3pPr indent="-53299" lvl="2"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3pPr>
            <a:lvl4pPr indent="-53299" lvl="3"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4pPr>
            <a:lvl5pPr indent="-53299" lvl="4"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5pPr>
            <a:lvl6pPr indent="-53299" lvl="5"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6pPr>
            <a:lvl7pPr indent="-53299" lvl="6"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7pPr>
            <a:lvl8pPr indent="-53299" lvl="7"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8pPr>
            <a:lvl9pPr indent="-53299" lvl="8" marL="205699" marR="0" algn="l">
              <a:lnSpc>
                <a:spcPct val="90000"/>
              </a:lnSpc>
              <a:spcBef>
                <a:spcPts val="0"/>
              </a:spcBef>
              <a:buClr>
                <a:schemeClr val="lt2"/>
              </a:buClr>
              <a:buSzPts val="2400"/>
              <a:buFont typeface="Arial"/>
              <a:buNone/>
              <a:defRPr baseline="30000" sz="2000" cap="non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
        <p:nvSpPr>
          <p:cNvPr id="77" name="Google Shape;77;p23"/>
          <p:cNvSpPr txBox="1"/>
          <p:nvPr/>
        </p:nvSpPr>
        <p:spPr>
          <a:xfrm>
            <a:off x="6270877" y="3314045"/>
            <a:ext cx="5532325" cy="2570834"/>
          </a:xfrm>
          <a:prstGeom prst="rect">
            <a:avLst/>
          </a:prstGeom>
          <a:solidFill>
            <a:schemeClr val="lt1"/>
          </a:solidFill>
          <a:ln cap="flat" cmpd="sng" w="57150">
            <a:solidFill>
              <a:schemeClr val="accent5"/>
            </a:solidFill>
            <a:prstDash val="solid"/>
            <a:miter lim="800000"/>
            <a:headEnd len="sm" w="sm" type="none"/>
            <a:tailEnd len="sm" w="sm" type="none"/>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500">
                <a:solidFill>
                  <a:schemeClr val="dk1"/>
                </a:solidFill>
                <a:latin typeface="Arial"/>
                <a:ea typeface="Arial"/>
                <a:cs typeface="Arial"/>
                <a:sym typeface="Arial"/>
              </a:rPr>
              <a:t>Please use a section divider image that relates well with the subject of your presentation.</a:t>
            </a:r>
            <a:endParaRPr/>
          </a:p>
          <a:p>
            <a:pPr indent="0" lvl="0" marL="0" marR="0" rtl="0" algn="l">
              <a:lnSpc>
                <a:spcPct val="90000"/>
              </a:lnSpc>
              <a:spcBef>
                <a:spcPts val="1600"/>
              </a:spcBef>
              <a:spcAft>
                <a:spcPts val="0"/>
              </a:spcAft>
              <a:buNone/>
            </a:pPr>
            <a:r>
              <a:rPr lang="en-US" sz="1500">
                <a:solidFill>
                  <a:schemeClr val="dk1"/>
                </a:solidFill>
                <a:latin typeface="Arial"/>
                <a:ea typeface="Arial"/>
                <a:cs typeface="Arial"/>
                <a:sym typeface="Arial"/>
              </a:rPr>
              <a:t>To change your section image, go to [View] -&gt; [Slide Master] to delete and insert a new image.</a:t>
            </a:r>
            <a:endParaRPr/>
          </a:p>
          <a:p>
            <a:pPr indent="0" lvl="0" marL="0" marR="0" rtl="0" algn="l">
              <a:lnSpc>
                <a:spcPct val="90000"/>
              </a:lnSpc>
              <a:spcBef>
                <a:spcPts val="1600"/>
              </a:spcBef>
              <a:spcAft>
                <a:spcPts val="0"/>
              </a:spcAft>
              <a:buNone/>
            </a:pPr>
            <a:r>
              <a:rPr lang="en-US" sz="1500">
                <a:solidFill>
                  <a:schemeClr val="dk1"/>
                </a:solidFill>
                <a:latin typeface="Arial"/>
                <a:ea typeface="Arial"/>
                <a:cs typeface="Arial"/>
                <a:sym typeface="Arial"/>
              </a:rPr>
              <a:t>A collection of images specifically formatted for use as PPT title slides can be found </a:t>
            </a:r>
            <a:r>
              <a:rPr lang="en-US" sz="1500" u="sng">
                <a:solidFill>
                  <a:schemeClr val="dk1"/>
                </a:solidFill>
                <a:latin typeface="Arial"/>
                <a:ea typeface="Arial"/>
                <a:cs typeface="Arial"/>
                <a:sym typeface="Arial"/>
                <a:hlinkClick r:id="rId4">
                  <a:extLst>
                    <a:ext uri="{A12FA001-AC4F-418D-AE19-62706E023703}">
                      <ahyp:hlinkClr val="tx"/>
                    </a:ext>
                  </a:extLst>
                </a:hlinkClick>
              </a:rPr>
              <a:t>here</a:t>
            </a:r>
            <a:r>
              <a:rPr lang="en-US" sz="1500">
                <a:solidFill>
                  <a:schemeClr val="dk1"/>
                </a:solidFill>
                <a:latin typeface="Arial"/>
                <a:ea typeface="Arial"/>
                <a:cs typeface="Arial"/>
                <a:sym typeface="Arial"/>
              </a:rPr>
              <a:t> in the HPE Brand Library, and cropped to fit.</a:t>
            </a:r>
            <a:endParaRPr/>
          </a:p>
          <a:p>
            <a:pPr indent="0" lvl="0" marL="0" marR="0" rtl="0" algn="l">
              <a:lnSpc>
                <a:spcPct val="90000"/>
              </a:lnSpc>
              <a:spcBef>
                <a:spcPts val="1600"/>
              </a:spcBef>
              <a:spcAft>
                <a:spcPts val="0"/>
              </a:spcAft>
              <a:buNone/>
            </a:pPr>
            <a:r>
              <a:rPr lang="en-US" sz="1500">
                <a:solidFill>
                  <a:schemeClr val="dk1"/>
                </a:solidFill>
                <a:latin typeface="Arial"/>
                <a:ea typeface="Arial"/>
                <a:cs typeface="Arial"/>
                <a:sym typeface="Arial"/>
              </a:rPr>
              <a:t>Please delete this box in the Slide Master after you update your title image.</a:t>
            </a:r>
            <a:endParaRPr/>
          </a:p>
          <a:p>
            <a:pPr indent="0" lvl="0" marL="0" marR="0" rtl="0" algn="l">
              <a:lnSpc>
                <a:spcPct val="90000"/>
              </a:lnSpc>
              <a:spcBef>
                <a:spcPts val="1600"/>
              </a:spcBef>
              <a:spcAft>
                <a:spcPts val="0"/>
              </a:spcAft>
              <a:buNone/>
            </a:pPr>
            <a:r>
              <a:t/>
            </a:r>
            <a:endParaRPr sz="15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81000" y="391852"/>
            <a:ext cx="11430000" cy="401362"/>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381159" y="1163782"/>
            <a:ext cx="11429834" cy="4571999"/>
          </a:xfrm>
          <a:prstGeom prst="rect">
            <a:avLst/>
          </a:prstGeom>
          <a:noFill/>
          <a:ln>
            <a:noFill/>
          </a:ln>
        </p:spPr>
        <p:txBody>
          <a:bodyPr anchorCtr="0" anchor="t" bIns="0" lIns="0" spcFirstLastPara="1" rIns="0" wrap="square" tIns="0">
            <a:normAutofit/>
          </a:bodyPr>
          <a:lstStyle>
            <a:lvl1pPr indent="-355600" lvl="0" marL="4572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31469" lvl="1" marL="914400" marR="0" rtl="0" algn="l">
              <a:lnSpc>
                <a:spcPct val="90000"/>
              </a:lnSpc>
              <a:spcBef>
                <a:spcPts val="400"/>
              </a:spcBef>
              <a:spcAft>
                <a:spcPts val="0"/>
              </a:spcAft>
              <a:buClr>
                <a:schemeClr val="dk1"/>
              </a:buClr>
              <a:buSzPts val="162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04800" lvl="5" marL="27432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8" name="Google Shape;8;p14"/>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lvl1pPr indent="-53299" lvl="0"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1pPr>
            <a:lvl2pPr indent="-53299" lvl="1"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2pPr>
            <a:lvl3pPr indent="-53299" lvl="2"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3pPr>
            <a:lvl4pPr indent="-53299" lvl="3"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4pPr>
            <a:lvl5pPr indent="-53299" lvl="4"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5pPr>
            <a:lvl6pPr indent="-53299" lvl="5"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6pPr>
            <a:lvl7pPr indent="-53299" lvl="6"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7pPr>
            <a:lvl8pPr indent="-53299" lvl="7"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8pPr>
            <a:lvl9pPr indent="-53299" lvl="8" marL="205699" marR="0" rtl="0" algn="l">
              <a:lnSpc>
                <a:spcPct val="90000"/>
              </a:lnSpc>
              <a:spcBef>
                <a:spcPts val="0"/>
              </a:spcBef>
              <a:buClr>
                <a:schemeClr val="lt2"/>
              </a:buClr>
              <a:buSzPts val="2400"/>
              <a:buFont typeface="Arial"/>
              <a:buNone/>
              <a:defRPr b="0" baseline="30000" i="0" sz="2000" u="none" cap="none" strike="noStrike">
                <a:solidFill>
                  <a:schemeClr val="lt2"/>
                </a:solidFill>
                <a:latin typeface="Arial"/>
                <a:ea typeface="Arial"/>
                <a:cs typeface="Arial"/>
                <a:sym typeface="Arial"/>
              </a:defRPr>
            </a:lvl9pPr>
          </a:lstStyle>
          <a:p>
            <a:pPr indent="-205699" lvl="0" marL="205699" rtl="0" algn="l">
              <a:spcBef>
                <a:spcPts val="0"/>
              </a:spcBef>
              <a:spcAft>
                <a:spcPts val="0"/>
              </a:spcAft>
              <a:buClr>
                <a:schemeClr val="lt2"/>
              </a:buClr>
              <a:buSzPts val="2400"/>
              <a:buFont typeface="Arial"/>
              <a:buChar char="•"/>
            </a:pPr>
            <a:fld id="{00000000-1234-1234-1234-123412341234}" type="slidenum">
              <a:rPr lang="en-US"/>
              <a:t>‹#›</a:t>
            </a:fld>
            <a:endParaRPr/>
          </a:p>
        </p:txBody>
      </p:sp>
      <p:sp>
        <p:nvSpPr>
          <p:cNvPr id="9" name="Google Shape;9;p14"/>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lvl1pPr lvl="0" marR="0" rtl="0" algn="r">
              <a:lnSpc>
                <a:spcPct val="90000"/>
              </a:lnSpc>
              <a:spcBef>
                <a:spcPts val="0"/>
              </a:spcBef>
              <a:spcAft>
                <a:spcPts val="0"/>
              </a:spcAft>
              <a:buSzPts val="1400"/>
              <a:buNone/>
              <a:defRPr b="0" i="0" sz="12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rive.google.com/drive/folders/1_EcrR0sEX1GLj4G1PBqFhOjcY0mQMfyA?usp=sharing" TargetMode="External"/><Relationship Id="rId4" Type="http://schemas.openxmlformats.org/officeDocument/2006/relationships/hyperlink" Target="mailto:utacontest2023@gmail.com" TargetMode="External"/><Relationship Id="rId5" Type="http://schemas.openxmlformats.org/officeDocument/2006/relationships/hyperlink" Target="mailto:utacontest2023@gmail.com" TargetMode="External"/><Relationship Id="rId6" Type="http://schemas.openxmlformats.org/officeDocument/2006/relationships/hyperlink" Target="mailto:zainab.jamal@hp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hyperlink" Target="https://catalog.uta.edu/academicregulations/dishones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Click-through_rate" TargetMode="External"/><Relationship Id="rId4" Type="http://schemas.openxmlformats.org/officeDocument/2006/relationships/hyperlink" Target="https://en.wikipedia.org/wiki/Pay-per-click" TargetMode="External"/><Relationship Id="rId5" Type="http://schemas.openxmlformats.org/officeDocument/2006/relationships/hyperlink" Target="https://www.latentview.com/marketing-mix-modeling/" TargetMode="External"/><Relationship Id="rId6" Type="http://schemas.openxmlformats.org/officeDocument/2006/relationships/hyperlink" Target="https://pubsonline.informs.org/doi/10.1287/ijoc.2020.1023" TargetMode="External"/><Relationship Id="rId7" Type="http://schemas.openxmlformats.org/officeDocument/2006/relationships/hyperlink" Target="https://dl.acm.org/doi/10.1145/2983323.29833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
          <p:cNvSpPr txBox="1"/>
          <p:nvPr>
            <p:ph type="title"/>
          </p:nvPr>
        </p:nvSpPr>
        <p:spPr>
          <a:xfrm>
            <a:off x="379647" y="1869197"/>
            <a:ext cx="11423555" cy="1905000"/>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rgbClr val="000000"/>
              </a:buClr>
              <a:buSzPts val="4400"/>
              <a:buFont typeface="Arial"/>
              <a:buNone/>
            </a:pPr>
            <a:r>
              <a:rPr lang="en-US"/>
              <a:t>2023 UTA BUSINESS ANALYTICS STUDENT COMPETITION: DETAILS</a:t>
            </a:r>
            <a:endParaRPr/>
          </a:p>
        </p:txBody>
      </p:sp>
      <p:sp>
        <p:nvSpPr>
          <p:cNvPr id="308" name="Google Shape;308;p1"/>
          <p:cNvSpPr txBox="1"/>
          <p:nvPr>
            <p:ph idx="2" type="body"/>
          </p:nvPr>
        </p:nvSpPr>
        <p:spPr>
          <a:xfrm>
            <a:off x="379647" y="4152471"/>
            <a:ext cx="5489575" cy="90805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SzPts val="2000"/>
              <a:buNone/>
            </a:pPr>
            <a:r>
              <a:rPr lang="en-US"/>
              <a:t>March 2023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0"/>
          <p:cNvSpPr txBox="1"/>
          <p:nvPr>
            <p:ph type="title"/>
          </p:nvPr>
        </p:nvSpPr>
        <p:spPr>
          <a:xfrm>
            <a:off x="391391" y="2676894"/>
            <a:ext cx="3536373"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LOGISTICS</a:t>
            </a:r>
            <a:endParaRPr/>
          </a:p>
        </p:txBody>
      </p:sp>
      <p:sp>
        <p:nvSpPr>
          <p:cNvPr id="436" name="Google Shape;436;p10"/>
          <p:cNvSpPr txBox="1"/>
          <p:nvPr>
            <p:ph idx="1" type="body"/>
          </p:nvPr>
        </p:nvSpPr>
        <p:spPr>
          <a:xfrm>
            <a:off x="4076700" y="331788"/>
            <a:ext cx="7734300" cy="5764212"/>
          </a:xfrm>
          <a:prstGeom prst="rect">
            <a:avLst/>
          </a:prstGeom>
          <a:noFill/>
          <a:ln>
            <a:noFill/>
          </a:ln>
        </p:spPr>
        <p:txBody>
          <a:bodyPr anchorCtr="0" anchor="ctr" bIns="0" lIns="0" spcFirstLastPara="1" rIns="0" wrap="square" tIns="0">
            <a:normAutofit/>
          </a:bodyPr>
          <a:lstStyle/>
          <a:p>
            <a:pPr indent="-182880" lvl="0" marL="182880" rtl="0" algn="l">
              <a:lnSpc>
                <a:spcPct val="90000"/>
              </a:lnSpc>
              <a:spcBef>
                <a:spcPts val="0"/>
              </a:spcBef>
              <a:spcAft>
                <a:spcPts val="0"/>
              </a:spcAft>
              <a:buSzPts val="2000"/>
              <a:buChar char="•"/>
            </a:pPr>
            <a:r>
              <a:rPr lang="en-US"/>
              <a:t>Participants will receive a link via email to access the problem statement and the data on the google drive. The following files can be found.</a:t>
            </a:r>
            <a:endParaRPr/>
          </a:p>
          <a:p>
            <a:pPr indent="-182880" lvl="1" marL="411480" rtl="0" algn="l">
              <a:lnSpc>
                <a:spcPct val="90000"/>
              </a:lnSpc>
              <a:spcBef>
                <a:spcPts val="400"/>
              </a:spcBef>
              <a:spcAft>
                <a:spcPts val="0"/>
              </a:spcAft>
              <a:buSzPts val="1620"/>
              <a:buFont typeface="Courier New"/>
              <a:buChar char="o"/>
            </a:pPr>
            <a:r>
              <a:rPr lang="en-US"/>
              <a:t>0_UTA_Student_Contest_DetailsforDiscussion.pptx</a:t>
            </a:r>
            <a:endParaRPr/>
          </a:p>
          <a:p>
            <a:pPr indent="-182880" lvl="1" marL="411480" rtl="0" algn="l">
              <a:lnSpc>
                <a:spcPct val="90000"/>
              </a:lnSpc>
              <a:spcBef>
                <a:spcPts val="400"/>
              </a:spcBef>
              <a:spcAft>
                <a:spcPts val="0"/>
              </a:spcAft>
              <a:buSzPts val="1620"/>
              <a:buFont typeface="Courier New"/>
              <a:buChar char="o"/>
            </a:pPr>
            <a:r>
              <a:rPr lang="en-US"/>
              <a:t>1_data_dictionary.xlsx</a:t>
            </a:r>
            <a:endParaRPr/>
          </a:p>
          <a:p>
            <a:pPr indent="-182880" lvl="1" marL="411480" rtl="0" algn="l">
              <a:lnSpc>
                <a:spcPct val="90000"/>
              </a:lnSpc>
              <a:spcBef>
                <a:spcPts val="400"/>
              </a:spcBef>
              <a:spcAft>
                <a:spcPts val="0"/>
              </a:spcAft>
              <a:buSzPts val="1620"/>
              <a:buFont typeface="Courier New"/>
              <a:buChar char="o"/>
            </a:pPr>
            <a:r>
              <a:rPr lang="en-US"/>
              <a:t>2_data.csv</a:t>
            </a:r>
            <a:endParaRPr/>
          </a:p>
          <a:p>
            <a:pPr indent="-182880" lvl="1" marL="411480" rtl="0" algn="l">
              <a:lnSpc>
                <a:spcPct val="90000"/>
              </a:lnSpc>
              <a:spcBef>
                <a:spcPts val="400"/>
              </a:spcBef>
              <a:spcAft>
                <a:spcPts val="0"/>
              </a:spcAft>
              <a:buSzPts val="1620"/>
              <a:buFont typeface="Courier New"/>
              <a:buChar char="o"/>
            </a:pPr>
            <a:r>
              <a:rPr lang="en-US"/>
              <a:t>3_report_template.docx</a:t>
            </a:r>
            <a:endParaRPr/>
          </a:p>
          <a:p>
            <a:pPr indent="0" lvl="1" marL="228600" rtl="0" algn="l">
              <a:lnSpc>
                <a:spcPct val="90000"/>
              </a:lnSpc>
              <a:spcBef>
                <a:spcPts val="400"/>
              </a:spcBef>
              <a:spcAft>
                <a:spcPts val="0"/>
              </a:spcAft>
              <a:buSzPts val="1620"/>
              <a:buNone/>
            </a:pPr>
            <a:r>
              <a:rPr lang="en-US"/>
              <a:t>Downloading Link: </a:t>
            </a:r>
            <a:r>
              <a:rPr lang="en-US" u="sng">
                <a:solidFill>
                  <a:schemeClr val="hlink"/>
                </a:solidFill>
                <a:hlinkClick r:id="rId3"/>
              </a:rPr>
              <a:t>https://drive.google.com/drive/folders/1_EcrR0sEX1GLj4G1PBqFhOjcY0mQMfyA?usp=sharing</a:t>
            </a:r>
            <a:r>
              <a:rPr lang="en-US" u="sng">
                <a:latin typeface="Calibri"/>
                <a:ea typeface="Calibri"/>
                <a:cs typeface="Calibri"/>
                <a:sym typeface="Calibri"/>
              </a:rPr>
              <a:t> </a:t>
            </a:r>
            <a:endParaRPr/>
          </a:p>
          <a:p>
            <a:pPr indent="-182880" lvl="0" marL="182880" rtl="0" algn="l">
              <a:lnSpc>
                <a:spcPct val="90000"/>
              </a:lnSpc>
              <a:spcBef>
                <a:spcPts val="400"/>
              </a:spcBef>
              <a:spcAft>
                <a:spcPts val="0"/>
              </a:spcAft>
              <a:buSzPts val="2000"/>
              <a:buChar char="•"/>
            </a:pPr>
            <a:r>
              <a:rPr lang="en-US"/>
              <a:t>Participants will submit the final report presentation with results to </a:t>
            </a:r>
            <a:r>
              <a:rPr lang="en-US" u="sng">
                <a:solidFill>
                  <a:schemeClr val="hlink"/>
                </a:solidFill>
                <a:hlinkClick r:id="rId4"/>
              </a:rPr>
              <a:t>utacontest2023@gmail.com</a:t>
            </a:r>
            <a:r>
              <a:rPr lang="en-US"/>
              <a:t> for evaluation.</a:t>
            </a:r>
            <a:endParaRPr/>
          </a:p>
          <a:p>
            <a:pPr indent="-182880" lvl="1" marL="411480" rtl="0" algn="l">
              <a:lnSpc>
                <a:spcPct val="90000"/>
              </a:lnSpc>
              <a:spcBef>
                <a:spcPts val="400"/>
              </a:spcBef>
              <a:spcAft>
                <a:spcPts val="0"/>
              </a:spcAft>
              <a:buSzPts val="1620"/>
              <a:buFont typeface="Courier New"/>
              <a:buChar char="o"/>
            </a:pPr>
            <a:r>
              <a:rPr lang="en-US"/>
              <a:t>Report in word document or ppt</a:t>
            </a:r>
            <a:endParaRPr/>
          </a:p>
        </p:txBody>
      </p:sp>
      <p:sp>
        <p:nvSpPr>
          <p:cNvPr id="437" name="Google Shape;437;p10"/>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None/>
            </a:pPr>
            <a:r>
              <a:rPr lang="en-US" sz="900"/>
              <a:t>CONFIDENTIAL</a:t>
            </a:r>
            <a:endParaRPr/>
          </a:p>
        </p:txBody>
      </p:sp>
      <p:sp>
        <p:nvSpPr>
          <p:cNvPr id="438" name="Google Shape;438;p10"/>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rm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sp>
        <p:nvSpPr>
          <p:cNvPr id="439" name="Google Shape;439;p10"/>
          <p:cNvSpPr txBox="1"/>
          <p:nvPr/>
        </p:nvSpPr>
        <p:spPr>
          <a:xfrm>
            <a:off x="3927763" y="5496276"/>
            <a:ext cx="8086185" cy="839801"/>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(For questions, please do not hesitate to send emails to  </a:t>
            </a:r>
            <a:r>
              <a:rPr lang="en-US" sz="2000" u="sng">
                <a:solidFill>
                  <a:schemeClr val="hlink"/>
                </a:solidFill>
                <a:hlinkClick r:id="rId5"/>
              </a:rPr>
              <a:t>utacontest2023@gmail.com</a:t>
            </a:r>
            <a:r>
              <a:rPr lang="en-US" sz="1600">
                <a:solidFill>
                  <a:schemeClr val="dk1"/>
                </a:solidFill>
                <a:latin typeface="Arial"/>
                <a:ea typeface="Arial"/>
                <a:cs typeface="Arial"/>
                <a:sym typeface="Arial"/>
              </a:rPr>
              <a:t> or Dr. Zainab Jamal by </a:t>
            </a:r>
            <a:r>
              <a:rPr lang="en-US" sz="1600" u="sng">
                <a:solidFill>
                  <a:schemeClr val="dk1"/>
                </a:solidFill>
                <a:latin typeface="Arial"/>
                <a:ea typeface="Arial"/>
                <a:cs typeface="Arial"/>
                <a:sym typeface="Arial"/>
                <a:hlinkClick r:id="rId6">
                  <a:extLst>
                    <a:ext uri="{A12FA001-AC4F-418D-AE19-62706E023703}">
                      <ahyp:hlinkClr val="tx"/>
                    </a:ext>
                  </a:extLst>
                </a:hlinkClick>
              </a:rPr>
              <a:t>zainab.jamal@hpe.com</a:t>
            </a:r>
            <a:r>
              <a:rPr lang="en-US" sz="1600">
                <a:solidFill>
                  <a:schemeClr val="dk1"/>
                </a:solidFill>
                <a:latin typeface="Arial"/>
                <a:ea typeface="Arial"/>
                <a:cs typeface="Arial"/>
                <a:sym typeface="Arial"/>
              </a:rPr>
              <a:t>.)</a:t>
            </a:r>
            <a:endParaRPr/>
          </a:p>
          <a:p>
            <a:pPr indent="0" lvl="0" marL="0" marR="0" rtl="0" algn="l">
              <a:lnSpc>
                <a:spcPct val="90000"/>
              </a:lnSpc>
              <a:spcBef>
                <a:spcPts val="400"/>
              </a:spcBef>
              <a:spcAft>
                <a:spcPts val="0"/>
              </a:spcAft>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1"/>
          <p:cNvSpPr txBox="1"/>
          <p:nvPr>
            <p:ph type="title"/>
          </p:nvPr>
        </p:nvSpPr>
        <p:spPr>
          <a:xfrm>
            <a:off x="381000" y="2676894"/>
            <a:ext cx="3536373"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EVALUATION MEASUREMENTS</a:t>
            </a:r>
            <a:endParaRPr/>
          </a:p>
        </p:txBody>
      </p:sp>
      <p:sp>
        <p:nvSpPr>
          <p:cNvPr id="445" name="Google Shape;445;p11"/>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None/>
            </a:pPr>
            <a:r>
              <a:rPr lang="en-US" sz="900"/>
              <a:t>CONFIDENTIAL</a:t>
            </a:r>
            <a:endParaRPr/>
          </a:p>
        </p:txBody>
      </p:sp>
      <p:sp>
        <p:nvSpPr>
          <p:cNvPr id="446" name="Google Shape;446;p11"/>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rm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grpSp>
        <p:nvGrpSpPr>
          <p:cNvPr id="447" name="Google Shape;447;p11"/>
          <p:cNvGrpSpPr/>
          <p:nvPr/>
        </p:nvGrpSpPr>
        <p:grpSpPr>
          <a:xfrm>
            <a:off x="4076700" y="332453"/>
            <a:ext cx="7734300" cy="5762881"/>
            <a:chOff x="0" y="665"/>
            <a:chExt cx="7734300" cy="5762881"/>
          </a:xfrm>
        </p:grpSpPr>
        <p:sp>
          <p:nvSpPr>
            <p:cNvPr id="448" name="Google Shape;448;p11"/>
            <p:cNvSpPr/>
            <p:nvPr/>
          </p:nvSpPr>
          <p:spPr>
            <a:xfrm>
              <a:off x="0" y="428705"/>
              <a:ext cx="7734300" cy="2375100"/>
            </a:xfrm>
            <a:prstGeom prst="rect">
              <a:avLst/>
            </a:prstGeom>
            <a:solidFill>
              <a:schemeClr val="lt1">
                <a:alpha val="89803"/>
              </a:schemeClr>
            </a:solidFill>
            <a:ln cap="flat" cmpd="sng" w="12700">
              <a:solidFill>
                <a:srgbClr val="0A526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txBox="1"/>
            <p:nvPr/>
          </p:nvSpPr>
          <p:spPr>
            <a:xfrm>
              <a:off x="0" y="428705"/>
              <a:ext cx="7734300" cy="2375100"/>
            </a:xfrm>
            <a:prstGeom prst="rect">
              <a:avLst/>
            </a:prstGeom>
            <a:noFill/>
            <a:ln>
              <a:noFill/>
            </a:ln>
          </p:spPr>
          <p:txBody>
            <a:bodyPr anchorCtr="0" anchor="t" bIns="199125" lIns="600250" spcFirstLastPara="1" rIns="600250" wrap="square" tIns="604000">
              <a:noAutofit/>
            </a:bodyPr>
            <a:lstStyle/>
            <a:p>
              <a:pPr indent="-285750" lvl="1" marL="28575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Business and mathematical justification</a:t>
              </a:r>
              <a:endParaRPr/>
            </a:p>
            <a:p>
              <a:pPr indent="-285750" lvl="1" marL="285750" marR="0" rtl="0" algn="l">
                <a:lnSpc>
                  <a:spcPct val="90000"/>
                </a:lnSpc>
                <a:spcBef>
                  <a:spcPts val="42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Clarity</a:t>
              </a:r>
              <a:endParaRPr/>
            </a:p>
            <a:p>
              <a:pPr indent="-285750" lvl="1" marL="285750" marR="0" rtl="0" algn="l">
                <a:lnSpc>
                  <a:spcPct val="90000"/>
                </a:lnSpc>
                <a:spcBef>
                  <a:spcPts val="42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Originality</a:t>
              </a:r>
              <a:endParaRPr/>
            </a:p>
            <a:p>
              <a:pPr indent="-285750" lvl="1" marL="285750" marR="0" rtl="0" algn="l">
                <a:lnSpc>
                  <a:spcPct val="90000"/>
                </a:lnSpc>
                <a:spcBef>
                  <a:spcPts val="42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Data understanding </a:t>
              </a:r>
              <a:endParaRPr/>
            </a:p>
          </p:txBody>
        </p:sp>
        <p:sp>
          <p:nvSpPr>
            <p:cNvPr id="450" name="Google Shape;450;p11"/>
            <p:cNvSpPr/>
            <p:nvPr/>
          </p:nvSpPr>
          <p:spPr>
            <a:xfrm>
              <a:off x="386715" y="665"/>
              <a:ext cx="5414010" cy="856080"/>
            </a:xfrm>
            <a:prstGeom prst="roundRect">
              <a:avLst>
                <a:gd fmla="val 16667" name="adj"/>
              </a:avLst>
            </a:prstGeom>
            <a:solidFill>
              <a:srgbClr val="0A526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txBox="1"/>
            <p:nvPr/>
          </p:nvSpPr>
          <p:spPr>
            <a:xfrm>
              <a:off x="428505" y="42455"/>
              <a:ext cx="5330430" cy="772500"/>
            </a:xfrm>
            <a:prstGeom prst="rect">
              <a:avLst/>
            </a:prstGeom>
            <a:noFill/>
            <a:ln>
              <a:noFill/>
            </a:ln>
          </p:spPr>
          <p:txBody>
            <a:bodyPr anchorCtr="0" anchor="ctr" bIns="0" lIns="204625" spcFirstLastPara="1" rIns="204625" wrap="square" tIns="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Formulation </a:t>
              </a:r>
              <a:endParaRPr/>
            </a:p>
          </p:txBody>
        </p:sp>
        <p:sp>
          <p:nvSpPr>
            <p:cNvPr id="452" name="Google Shape;452;p11"/>
            <p:cNvSpPr/>
            <p:nvPr/>
          </p:nvSpPr>
          <p:spPr>
            <a:xfrm>
              <a:off x="0" y="3388446"/>
              <a:ext cx="7734300" cy="2375100"/>
            </a:xfrm>
            <a:prstGeom prst="rect">
              <a:avLst/>
            </a:prstGeom>
            <a:solidFill>
              <a:schemeClr val="lt1">
                <a:alpha val="89803"/>
              </a:schemeClr>
            </a:solidFill>
            <a:ln cap="flat" cmpd="sng" w="12700">
              <a:solidFill>
                <a:srgbClr val="0A526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txBox="1"/>
            <p:nvPr/>
          </p:nvSpPr>
          <p:spPr>
            <a:xfrm>
              <a:off x="0" y="3388446"/>
              <a:ext cx="7734300" cy="2375100"/>
            </a:xfrm>
            <a:prstGeom prst="rect">
              <a:avLst/>
            </a:prstGeom>
            <a:noFill/>
            <a:ln>
              <a:noFill/>
            </a:ln>
          </p:spPr>
          <p:txBody>
            <a:bodyPr anchorCtr="0" anchor="t" bIns="199125" lIns="600250" spcFirstLastPara="1" rIns="600250" wrap="square" tIns="604000">
              <a:noAutofit/>
            </a:bodyPr>
            <a:lstStyle/>
            <a:p>
              <a:pPr indent="-285750" lvl="1" marL="28575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Model-specific metrics</a:t>
              </a:r>
              <a:endParaRPr/>
            </a:p>
            <a:p>
              <a:pPr indent="-285750" lvl="2" marL="571500" marR="0" rtl="0" algn="l">
                <a:lnSpc>
                  <a:spcPct val="90000"/>
                </a:lnSpc>
                <a:spcBef>
                  <a:spcPts val="420"/>
                </a:spcBef>
                <a:spcAft>
                  <a:spcPts val="0"/>
                </a:spcAft>
                <a:buClr>
                  <a:schemeClr val="dk1"/>
                </a:buClr>
                <a:buSzPts val="2800"/>
                <a:buFont typeface="Courier New"/>
                <a:buChar char="o"/>
              </a:pPr>
              <a:r>
                <a:rPr b="0" i="0" lang="en-US" sz="2800" u="none" cap="none" strike="noStrike">
                  <a:solidFill>
                    <a:schemeClr val="dk1"/>
                  </a:solidFill>
                  <a:latin typeface="Arial"/>
                  <a:ea typeface="Arial"/>
                  <a:cs typeface="Arial"/>
                  <a:sym typeface="Arial"/>
                </a:rPr>
                <a:t>Regression: mean squared error</a:t>
              </a:r>
              <a:endParaRPr/>
            </a:p>
            <a:p>
              <a:pPr indent="-285750" lvl="2" marL="571500" marR="0" rtl="0" algn="l">
                <a:lnSpc>
                  <a:spcPct val="90000"/>
                </a:lnSpc>
                <a:spcBef>
                  <a:spcPts val="420"/>
                </a:spcBef>
                <a:spcAft>
                  <a:spcPts val="0"/>
                </a:spcAft>
                <a:buClr>
                  <a:schemeClr val="dk1"/>
                </a:buClr>
                <a:buSzPts val="2800"/>
                <a:buFont typeface="Courier New"/>
                <a:buChar char="o"/>
              </a:pPr>
              <a:r>
                <a:rPr b="0" i="0" lang="en-US" sz="2800" u="none" cap="none" strike="noStrike">
                  <a:solidFill>
                    <a:schemeClr val="dk1"/>
                  </a:solidFill>
                  <a:latin typeface="Arial"/>
                  <a:ea typeface="Arial"/>
                  <a:cs typeface="Arial"/>
                  <a:sym typeface="Arial"/>
                </a:rPr>
                <a:t>Classification: Area under ROC curve</a:t>
              </a:r>
              <a:endParaRPr/>
            </a:p>
            <a:p>
              <a:pPr indent="-285750" lvl="2" marL="571500" marR="0" rtl="0" algn="l">
                <a:lnSpc>
                  <a:spcPct val="90000"/>
                </a:lnSpc>
                <a:spcBef>
                  <a:spcPts val="420"/>
                </a:spcBef>
                <a:spcAft>
                  <a:spcPts val="0"/>
                </a:spcAft>
                <a:buClr>
                  <a:schemeClr val="dk1"/>
                </a:buClr>
                <a:buSzPts val="2800"/>
                <a:buFont typeface="Courier New"/>
                <a:buChar char="o"/>
              </a:pPr>
              <a:r>
                <a:rPr b="0" i="0" lang="en-US" sz="2800" u="none" cap="none" strike="noStrike">
                  <a:solidFill>
                    <a:schemeClr val="dk1"/>
                  </a:solidFill>
                  <a:latin typeface="Arial"/>
                  <a:ea typeface="Arial"/>
                  <a:cs typeface="Arial"/>
                  <a:sym typeface="Arial"/>
                </a:rPr>
                <a:t>Optimization: convergence </a:t>
              </a:r>
              <a:endParaRPr/>
            </a:p>
          </p:txBody>
        </p:sp>
        <p:sp>
          <p:nvSpPr>
            <p:cNvPr id="454" name="Google Shape;454;p11"/>
            <p:cNvSpPr/>
            <p:nvPr/>
          </p:nvSpPr>
          <p:spPr>
            <a:xfrm>
              <a:off x="386715" y="2960405"/>
              <a:ext cx="5414010" cy="856080"/>
            </a:xfrm>
            <a:prstGeom prst="roundRect">
              <a:avLst>
                <a:gd fmla="val 16667" name="adj"/>
              </a:avLst>
            </a:prstGeom>
            <a:solidFill>
              <a:srgbClr val="0A526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txBox="1"/>
            <p:nvPr/>
          </p:nvSpPr>
          <p:spPr>
            <a:xfrm>
              <a:off x="428505" y="3002195"/>
              <a:ext cx="5330430" cy="772500"/>
            </a:xfrm>
            <a:prstGeom prst="rect">
              <a:avLst/>
            </a:prstGeom>
            <a:noFill/>
            <a:ln>
              <a:noFill/>
            </a:ln>
          </p:spPr>
          <p:txBody>
            <a:bodyPr anchorCtr="0" anchor="ctr" bIns="0" lIns="204625" spcFirstLastPara="1" rIns="204625" wrap="square" tIns="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Implementation  </a:t>
              </a:r>
              <a:endParaRPr sz="2800">
                <a:solidFill>
                  <a:schemeClr val="lt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2"/>
          <p:cNvSpPr txBox="1"/>
          <p:nvPr>
            <p:ph type="title"/>
          </p:nvPr>
        </p:nvSpPr>
        <p:spPr>
          <a:xfrm>
            <a:off x="391391" y="2676894"/>
            <a:ext cx="3536373"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HONOR CODE</a:t>
            </a:r>
            <a:endParaRPr/>
          </a:p>
        </p:txBody>
      </p:sp>
      <p:sp>
        <p:nvSpPr>
          <p:cNvPr id="461" name="Google Shape;461;p12"/>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None/>
            </a:pPr>
            <a:r>
              <a:rPr lang="en-US" sz="900"/>
              <a:t>CONFIDENTIAL</a:t>
            </a:r>
            <a:endParaRPr/>
          </a:p>
        </p:txBody>
      </p:sp>
      <p:sp>
        <p:nvSpPr>
          <p:cNvPr id="462" name="Google Shape;462;p12"/>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rm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grpSp>
        <p:nvGrpSpPr>
          <p:cNvPr id="463" name="Google Shape;463;p12"/>
          <p:cNvGrpSpPr/>
          <p:nvPr/>
        </p:nvGrpSpPr>
        <p:grpSpPr>
          <a:xfrm>
            <a:off x="4076700" y="1268472"/>
            <a:ext cx="7734300" cy="3890842"/>
            <a:chOff x="0" y="936684"/>
            <a:chExt cx="7734300" cy="3890842"/>
          </a:xfrm>
        </p:grpSpPr>
        <p:sp>
          <p:nvSpPr>
            <p:cNvPr id="464" name="Google Shape;464;p12"/>
            <p:cNvSpPr/>
            <p:nvPr/>
          </p:nvSpPr>
          <p:spPr>
            <a:xfrm>
              <a:off x="0" y="936684"/>
              <a:ext cx="7734300" cy="1729263"/>
            </a:xfrm>
            <a:prstGeom prst="roundRect">
              <a:avLst>
                <a:gd fmla="val 10000" name="adj"/>
              </a:avLst>
            </a:prstGeom>
            <a:solidFill>
              <a:srgbClr val="CAC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2"/>
            <p:cNvSpPr/>
            <p:nvPr/>
          </p:nvSpPr>
          <p:spPr>
            <a:xfrm>
              <a:off x="523102" y="1325768"/>
              <a:ext cx="951094" cy="95109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2"/>
            <p:cNvSpPr/>
            <p:nvPr/>
          </p:nvSpPr>
          <p:spPr>
            <a:xfrm>
              <a:off x="1997299" y="936684"/>
              <a:ext cx="5737000" cy="17292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2"/>
            <p:cNvSpPr txBox="1"/>
            <p:nvPr/>
          </p:nvSpPr>
          <p:spPr>
            <a:xfrm>
              <a:off x="1997299" y="936684"/>
              <a:ext cx="5737000" cy="1729263"/>
            </a:xfrm>
            <a:prstGeom prst="rect">
              <a:avLst/>
            </a:prstGeom>
            <a:noFill/>
            <a:ln>
              <a:noFill/>
            </a:ln>
          </p:spPr>
          <p:txBody>
            <a:bodyPr anchorCtr="0" anchor="ctr" bIns="183000" lIns="183000" spcFirstLastPara="1" rIns="183000" wrap="square" tIns="183000">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pledge, on my honor, to uphold UT Arlington's tradition of academic integrity, a tradition that values hard work and honest effort in the pursuit of academic excellence.</a:t>
              </a:r>
              <a:endParaRPr/>
            </a:p>
          </p:txBody>
        </p:sp>
        <p:sp>
          <p:nvSpPr>
            <p:cNvPr id="468" name="Google Shape;468;p12"/>
            <p:cNvSpPr/>
            <p:nvPr/>
          </p:nvSpPr>
          <p:spPr>
            <a:xfrm>
              <a:off x="0" y="3098263"/>
              <a:ext cx="7734300" cy="1729263"/>
            </a:xfrm>
            <a:prstGeom prst="roundRect">
              <a:avLst>
                <a:gd fmla="val 10000" name="adj"/>
              </a:avLst>
            </a:prstGeom>
            <a:solidFill>
              <a:srgbClr val="CAC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2"/>
            <p:cNvSpPr/>
            <p:nvPr/>
          </p:nvSpPr>
          <p:spPr>
            <a:xfrm>
              <a:off x="523102" y="3487348"/>
              <a:ext cx="951094" cy="95109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2"/>
            <p:cNvSpPr/>
            <p:nvPr/>
          </p:nvSpPr>
          <p:spPr>
            <a:xfrm>
              <a:off x="1997299" y="3098263"/>
              <a:ext cx="5737000" cy="17292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2"/>
            <p:cNvSpPr txBox="1"/>
            <p:nvPr/>
          </p:nvSpPr>
          <p:spPr>
            <a:xfrm>
              <a:off x="1997299" y="3098263"/>
              <a:ext cx="5737000" cy="1729263"/>
            </a:xfrm>
            <a:prstGeom prst="rect">
              <a:avLst/>
            </a:prstGeom>
            <a:noFill/>
            <a:ln>
              <a:noFill/>
            </a:ln>
          </p:spPr>
          <p:txBody>
            <a:bodyPr anchorCtr="0" anchor="ctr" bIns="183000" lIns="183000" spcFirstLastPara="1" rIns="183000" wrap="square" tIns="183000">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promise that I will submit only work that I personally create or that I contribute to group collaborations, and I will appropriately reference any work from other sources. I will follow the highest standards of integrity and uphold the spirit of the Honor Code.</a:t>
              </a:r>
              <a:endParaRPr/>
            </a:p>
          </p:txBody>
        </p:sp>
      </p:grpSp>
      <p:sp>
        <p:nvSpPr>
          <p:cNvPr id="472" name="Google Shape;472;p12"/>
          <p:cNvSpPr txBox="1"/>
          <p:nvPr/>
        </p:nvSpPr>
        <p:spPr>
          <a:xfrm>
            <a:off x="3927764" y="5686411"/>
            <a:ext cx="6835366" cy="353085"/>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800">
                <a:solidFill>
                  <a:schemeClr val="dk1"/>
                </a:solidFill>
                <a:latin typeface="Arial"/>
                <a:ea typeface="Arial"/>
                <a:cs typeface="Arial"/>
                <a:sym typeface="Arial"/>
              </a:rPr>
              <a:t>(Reference: </a:t>
            </a:r>
            <a:r>
              <a:rPr lang="en-US" sz="1800" u="sng">
                <a:solidFill>
                  <a:schemeClr val="dk1"/>
                </a:solidFill>
                <a:latin typeface="Arial"/>
                <a:ea typeface="Arial"/>
                <a:cs typeface="Arial"/>
                <a:sym typeface="Arial"/>
                <a:hlinkClick r:id="rId5">
                  <a:extLst>
                    <a:ext uri="{A12FA001-AC4F-418D-AE19-62706E023703}">
                      <ahyp:hlinkClr val="tx"/>
                    </a:ext>
                  </a:extLst>
                </a:hlinkClick>
              </a:rPr>
              <a:t>https://catalog.uta.edu/academicregulations/dishonesty/</a:t>
            </a:r>
            <a:r>
              <a:rPr lang="en-US" sz="1800">
                <a:solidFill>
                  <a:schemeClr val="dk1"/>
                </a:solidFill>
                <a:latin typeface="Arial"/>
                <a:ea typeface="Arial"/>
                <a:cs typeface="Arial"/>
                <a:sym typeface="Arial"/>
              </a:rPr>
              <a:t>) </a:t>
            </a:r>
            <a:endParaRPr/>
          </a:p>
          <a:p>
            <a:pPr indent="0" lvl="0" marL="0" marR="0" rtl="0" algn="l">
              <a:lnSpc>
                <a:spcPct val="90000"/>
              </a:lnSpc>
              <a:spcBef>
                <a:spcPts val="400"/>
              </a:spcBef>
              <a:spcAft>
                <a:spcPts val="0"/>
              </a:spcAft>
              <a:buNone/>
            </a:pPr>
            <a:r>
              <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3"/>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800"/>
              <a:buFont typeface="Arial"/>
              <a:buNone/>
            </a:pPr>
            <a:r>
              <a:rPr lang="en-US"/>
              <a:t>GLOSSARY &amp; REFERENCE</a:t>
            </a:r>
            <a:endParaRPr/>
          </a:p>
        </p:txBody>
      </p:sp>
      <p:sp>
        <p:nvSpPr>
          <p:cNvPr id="478" name="Google Shape;478;p13"/>
          <p:cNvSpPr txBox="1"/>
          <p:nvPr>
            <p:ph idx="1" type="body"/>
          </p:nvPr>
        </p:nvSpPr>
        <p:spPr>
          <a:xfrm>
            <a:off x="388938" y="1018211"/>
            <a:ext cx="11422062" cy="5077790"/>
          </a:xfrm>
          <a:prstGeom prst="rect">
            <a:avLst/>
          </a:prstGeom>
          <a:noFill/>
          <a:ln>
            <a:noFill/>
          </a:ln>
        </p:spPr>
        <p:txBody>
          <a:bodyPr anchorCtr="0" anchor="t" bIns="0" lIns="0" spcFirstLastPara="1" rIns="0" wrap="square" tIns="0">
            <a:normAutofit/>
          </a:bodyPr>
          <a:lstStyle/>
          <a:p>
            <a:pPr indent="-457200" lvl="0" marL="457200" rtl="0" algn="l">
              <a:lnSpc>
                <a:spcPct val="90000"/>
              </a:lnSpc>
              <a:spcBef>
                <a:spcPts val="0"/>
              </a:spcBef>
              <a:spcAft>
                <a:spcPts val="0"/>
              </a:spcAft>
              <a:buSzPts val="2000"/>
              <a:buAutoNum type="arabicPeriod"/>
            </a:pPr>
            <a:r>
              <a:rPr lang="en-US"/>
              <a:t>click-through rate: </a:t>
            </a:r>
            <a:r>
              <a:rPr lang="en-US" u="sng">
                <a:solidFill>
                  <a:schemeClr val="hlink"/>
                </a:solidFill>
                <a:hlinkClick r:id="rId3"/>
              </a:rPr>
              <a:t>https://en.wikipedia.org/wiki/Click-through_rate</a:t>
            </a:r>
            <a:r>
              <a:rPr lang="en-US"/>
              <a:t> </a:t>
            </a:r>
            <a:endParaRPr/>
          </a:p>
          <a:p>
            <a:pPr indent="-457200" lvl="0" marL="457200" rtl="0" algn="l">
              <a:lnSpc>
                <a:spcPct val="90000"/>
              </a:lnSpc>
              <a:spcBef>
                <a:spcPts val="400"/>
              </a:spcBef>
              <a:spcAft>
                <a:spcPts val="0"/>
              </a:spcAft>
              <a:buSzPts val="2000"/>
              <a:buAutoNum type="arabicPeriod"/>
            </a:pPr>
            <a:r>
              <a:rPr lang="en-US"/>
              <a:t>Pay per click: </a:t>
            </a:r>
            <a:r>
              <a:rPr lang="en-US" u="sng">
                <a:solidFill>
                  <a:schemeClr val="hlink"/>
                </a:solidFill>
                <a:hlinkClick r:id="rId4"/>
              </a:rPr>
              <a:t>https://en.wikipedia.org/wiki/Pay-per-click</a:t>
            </a:r>
            <a:r>
              <a:rPr lang="en-US"/>
              <a:t> </a:t>
            </a:r>
            <a:endParaRPr/>
          </a:p>
          <a:p>
            <a:pPr indent="-457200" lvl="0" marL="457200" rtl="0" algn="l">
              <a:lnSpc>
                <a:spcPct val="90000"/>
              </a:lnSpc>
              <a:spcBef>
                <a:spcPts val="400"/>
              </a:spcBef>
              <a:spcAft>
                <a:spcPts val="0"/>
              </a:spcAft>
              <a:buSzPts val="2000"/>
              <a:buAutoNum type="arabicPeriod"/>
            </a:pPr>
            <a:r>
              <a:rPr lang="en-US"/>
              <a:t>Solution Reference:</a:t>
            </a:r>
            <a:endParaRPr/>
          </a:p>
          <a:p>
            <a:pPr indent="-285750" lvl="2" marL="651510" rtl="0" algn="l">
              <a:lnSpc>
                <a:spcPct val="90000"/>
              </a:lnSpc>
              <a:spcBef>
                <a:spcPts val="400"/>
              </a:spcBef>
              <a:spcAft>
                <a:spcPts val="0"/>
              </a:spcAft>
              <a:buSzPts val="1600"/>
              <a:buFont typeface="Arial"/>
              <a:buChar char="•"/>
            </a:pPr>
            <a:r>
              <a:rPr lang="en-US"/>
              <a:t>Example 1: </a:t>
            </a:r>
            <a:r>
              <a:rPr lang="en-US" u="sng">
                <a:solidFill>
                  <a:schemeClr val="hlink"/>
                </a:solidFill>
                <a:hlinkClick r:id="rId5"/>
              </a:rPr>
              <a:t>https://www.latentview.com/marketing-mix-modeling/</a:t>
            </a:r>
            <a:r>
              <a:rPr lang="en-US"/>
              <a:t> </a:t>
            </a:r>
            <a:endParaRPr/>
          </a:p>
          <a:p>
            <a:pPr indent="-285750" lvl="2" marL="651510" rtl="0" algn="l">
              <a:lnSpc>
                <a:spcPct val="90000"/>
              </a:lnSpc>
              <a:spcBef>
                <a:spcPts val="400"/>
              </a:spcBef>
              <a:spcAft>
                <a:spcPts val="0"/>
              </a:spcAft>
              <a:buSzPts val="1600"/>
              <a:buFont typeface="Arial"/>
              <a:buChar char="•"/>
            </a:pPr>
            <a:r>
              <a:rPr lang="en-US"/>
              <a:t>Example 2: </a:t>
            </a:r>
            <a:r>
              <a:rPr lang="en-US" u="sng">
                <a:solidFill>
                  <a:schemeClr val="hlink"/>
                </a:solidFill>
                <a:hlinkClick r:id="rId6"/>
              </a:rPr>
              <a:t>https://pubsonline.informs.org/doi/10.1287/ijoc.2020.1023</a:t>
            </a:r>
            <a:r>
              <a:rPr lang="en-US"/>
              <a:t> </a:t>
            </a:r>
            <a:endParaRPr/>
          </a:p>
          <a:p>
            <a:pPr indent="-285750" lvl="2" marL="651510" rtl="0" algn="l">
              <a:lnSpc>
                <a:spcPct val="90000"/>
              </a:lnSpc>
              <a:spcBef>
                <a:spcPts val="400"/>
              </a:spcBef>
              <a:spcAft>
                <a:spcPts val="0"/>
              </a:spcAft>
              <a:buSzPts val="1600"/>
              <a:buFont typeface="Arial"/>
              <a:buChar char="•"/>
            </a:pPr>
            <a:r>
              <a:rPr lang="en-US"/>
              <a:t>Example 3: </a:t>
            </a:r>
            <a:r>
              <a:rPr lang="en-US" u="sng">
                <a:solidFill>
                  <a:schemeClr val="hlink"/>
                </a:solidFill>
                <a:hlinkClick r:id="rId7"/>
              </a:rPr>
              <a:t>https://dl.acm.org/doi/10.1145/2983323.2983347</a:t>
            </a:r>
            <a:r>
              <a:rPr lang="en-US"/>
              <a:t> </a:t>
            </a:r>
            <a:endParaRPr/>
          </a:p>
          <a:p>
            <a:pPr indent="0" lvl="0" marL="0" rtl="0" algn="l">
              <a:lnSpc>
                <a:spcPct val="90000"/>
              </a:lnSpc>
              <a:spcBef>
                <a:spcPts val="400"/>
              </a:spcBef>
              <a:spcAft>
                <a:spcPts val="0"/>
              </a:spcAft>
              <a:buSzPts val="2000"/>
              <a:buNone/>
            </a:pPr>
            <a:r>
              <a:t/>
            </a:r>
            <a:endParaRPr/>
          </a:p>
        </p:txBody>
      </p:sp>
      <p:sp>
        <p:nvSpPr>
          <p:cNvPr id="479" name="Google Shape;479;p13"/>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lang="en-US"/>
              <a:t>CONFIDENTIAL</a:t>
            </a:r>
            <a:endParaRPr/>
          </a:p>
        </p:txBody>
      </p:sp>
      <p:sp>
        <p:nvSpPr>
          <p:cNvPr id="480" name="Google Shape;480;p13"/>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
          <p:cNvSpPr txBox="1"/>
          <p:nvPr>
            <p:ph type="title"/>
          </p:nvPr>
        </p:nvSpPr>
        <p:spPr>
          <a:xfrm>
            <a:off x="389696" y="387449"/>
            <a:ext cx="11421304" cy="42703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800"/>
              <a:buFont typeface="Arial"/>
              <a:buNone/>
            </a:pPr>
            <a:r>
              <a:rPr lang="en-US"/>
              <a:t>AGENDA</a:t>
            </a:r>
            <a:endParaRPr/>
          </a:p>
        </p:txBody>
      </p:sp>
      <p:sp>
        <p:nvSpPr>
          <p:cNvPr id="314" name="Google Shape;314;p2"/>
          <p:cNvSpPr txBox="1"/>
          <p:nvPr>
            <p:ph idx="1" type="body"/>
          </p:nvPr>
        </p:nvSpPr>
        <p:spPr>
          <a:xfrm>
            <a:off x="388938" y="1018211"/>
            <a:ext cx="11422062" cy="5077790"/>
          </a:xfrm>
          <a:prstGeom prst="rect">
            <a:avLst/>
          </a:prstGeom>
          <a:noFill/>
          <a:ln>
            <a:noFill/>
          </a:ln>
        </p:spPr>
        <p:txBody>
          <a:bodyPr anchorCtr="0" anchor="t" bIns="0" lIns="0" spcFirstLastPara="1" rIns="0" wrap="square" tIns="0">
            <a:normAutofit/>
          </a:bodyPr>
          <a:lstStyle/>
          <a:p>
            <a:pPr indent="-182880" lvl="0" marL="182880" rtl="0" algn="l">
              <a:lnSpc>
                <a:spcPct val="90000"/>
              </a:lnSpc>
              <a:spcBef>
                <a:spcPts val="0"/>
              </a:spcBef>
              <a:spcAft>
                <a:spcPts val="0"/>
              </a:spcAft>
              <a:buSzPts val="2000"/>
              <a:buChar char="•"/>
            </a:pPr>
            <a:r>
              <a:rPr lang="en-US"/>
              <a:t>Problem Statement</a:t>
            </a:r>
            <a:endParaRPr/>
          </a:p>
          <a:p>
            <a:pPr indent="-182880" lvl="0" marL="182880" rtl="0" algn="l">
              <a:lnSpc>
                <a:spcPct val="90000"/>
              </a:lnSpc>
              <a:spcBef>
                <a:spcPts val="400"/>
              </a:spcBef>
              <a:spcAft>
                <a:spcPts val="0"/>
              </a:spcAft>
              <a:buSzPts val="2000"/>
              <a:buChar char="•"/>
            </a:pPr>
            <a:r>
              <a:rPr lang="en-US"/>
              <a:t>Summary of the Data</a:t>
            </a:r>
            <a:endParaRPr/>
          </a:p>
          <a:p>
            <a:pPr indent="-182880" lvl="0" marL="182880" rtl="0" algn="l">
              <a:lnSpc>
                <a:spcPct val="90000"/>
              </a:lnSpc>
              <a:spcBef>
                <a:spcPts val="400"/>
              </a:spcBef>
              <a:spcAft>
                <a:spcPts val="0"/>
              </a:spcAft>
              <a:buSzPts val="2000"/>
              <a:buChar char="•"/>
            </a:pPr>
            <a:r>
              <a:rPr lang="en-US"/>
              <a:t>Data Example</a:t>
            </a:r>
            <a:endParaRPr/>
          </a:p>
          <a:p>
            <a:pPr indent="-182880" lvl="0" marL="182880" rtl="0" algn="l">
              <a:lnSpc>
                <a:spcPct val="90000"/>
              </a:lnSpc>
              <a:spcBef>
                <a:spcPts val="400"/>
              </a:spcBef>
              <a:spcAft>
                <a:spcPts val="0"/>
              </a:spcAft>
              <a:buSzPts val="2000"/>
              <a:buChar char="•"/>
            </a:pPr>
            <a:r>
              <a:rPr lang="en-US"/>
              <a:t>Submission Guideline</a:t>
            </a:r>
            <a:endParaRPr/>
          </a:p>
          <a:p>
            <a:pPr indent="-182880" lvl="0" marL="182880" rtl="0" algn="l">
              <a:lnSpc>
                <a:spcPct val="90000"/>
              </a:lnSpc>
              <a:spcBef>
                <a:spcPts val="400"/>
              </a:spcBef>
              <a:spcAft>
                <a:spcPts val="0"/>
              </a:spcAft>
              <a:buSzPts val="2000"/>
              <a:buChar char="•"/>
            </a:pPr>
            <a:r>
              <a:rPr lang="en-US"/>
              <a:t>Q&amp;A</a:t>
            </a:r>
            <a:endParaRPr/>
          </a:p>
          <a:p>
            <a:pPr indent="-55879" lvl="0" marL="182880" rtl="0" algn="l">
              <a:lnSpc>
                <a:spcPct val="90000"/>
              </a:lnSpc>
              <a:spcBef>
                <a:spcPts val="400"/>
              </a:spcBef>
              <a:spcAft>
                <a:spcPts val="0"/>
              </a:spcAft>
              <a:buSzPts val="2000"/>
              <a:buNone/>
            </a:pPr>
            <a:r>
              <a:t/>
            </a:r>
            <a:endParaRPr/>
          </a:p>
          <a:p>
            <a:pPr indent="-55879" lvl="0" marL="182880" rtl="0" algn="l">
              <a:lnSpc>
                <a:spcPct val="90000"/>
              </a:lnSpc>
              <a:spcBef>
                <a:spcPts val="400"/>
              </a:spcBef>
              <a:spcAft>
                <a:spcPts val="0"/>
              </a:spcAft>
              <a:buSzPts val="2000"/>
              <a:buNone/>
            </a:pPr>
            <a:r>
              <a:t/>
            </a:r>
            <a:endParaRPr/>
          </a:p>
          <a:p>
            <a:pPr indent="-55879" lvl="0" marL="182880" rtl="0" algn="l">
              <a:lnSpc>
                <a:spcPct val="90000"/>
              </a:lnSpc>
              <a:spcBef>
                <a:spcPts val="400"/>
              </a:spcBef>
              <a:spcAft>
                <a:spcPts val="0"/>
              </a:spcAft>
              <a:buSzPts val="2000"/>
              <a:buNone/>
            </a:pPr>
            <a:r>
              <a:t/>
            </a:r>
            <a:endParaRPr/>
          </a:p>
          <a:p>
            <a:pPr indent="-55879" lvl="0" marL="182880" rtl="0" algn="l">
              <a:lnSpc>
                <a:spcPct val="90000"/>
              </a:lnSpc>
              <a:spcBef>
                <a:spcPts val="4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
          <p:cNvSpPr txBox="1"/>
          <p:nvPr>
            <p:ph type="title"/>
          </p:nvPr>
        </p:nvSpPr>
        <p:spPr>
          <a:xfrm>
            <a:off x="381000" y="2632748"/>
            <a:ext cx="3566206" cy="86868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800"/>
              <a:buFont typeface="Arial"/>
              <a:buNone/>
            </a:pPr>
            <a:r>
              <a:rPr lang="en-US"/>
              <a:t>PROBLEM STATEMENT: BACKGROUND</a:t>
            </a:r>
            <a:endParaRPr/>
          </a:p>
        </p:txBody>
      </p:sp>
      <p:sp>
        <p:nvSpPr>
          <p:cNvPr id="320" name="Google Shape;320;p3"/>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None/>
            </a:pPr>
            <a:r>
              <a:rPr lang="en-US" sz="900"/>
              <a:t>CONFIDENTIAL</a:t>
            </a:r>
            <a:endParaRPr/>
          </a:p>
        </p:txBody>
      </p:sp>
      <p:sp>
        <p:nvSpPr>
          <p:cNvPr id="321" name="Google Shape;321;p3"/>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rm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grpSp>
        <p:nvGrpSpPr>
          <p:cNvPr id="322" name="Google Shape;322;p3"/>
          <p:cNvGrpSpPr/>
          <p:nvPr/>
        </p:nvGrpSpPr>
        <p:grpSpPr>
          <a:xfrm>
            <a:off x="4076700" y="570675"/>
            <a:ext cx="7734300" cy="5122079"/>
            <a:chOff x="0" y="238887"/>
            <a:chExt cx="7734300" cy="5122079"/>
          </a:xfrm>
        </p:grpSpPr>
        <p:sp>
          <p:nvSpPr>
            <p:cNvPr id="323" name="Google Shape;323;p3"/>
            <p:cNvSpPr/>
            <p:nvPr/>
          </p:nvSpPr>
          <p:spPr>
            <a:xfrm>
              <a:off x="0" y="238887"/>
              <a:ext cx="7734300" cy="2321428"/>
            </a:xfrm>
            <a:prstGeom prst="roundRect">
              <a:avLst>
                <a:gd fmla="val 10000" name="adj"/>
              </a:avLst>
            </a:prstGeom>
            <a:solidFill>
              <a:srgbClr val="CAC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702232" y="761209"/>
              <a:ext cx="1276785" cy="1276785"/>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2672561" y="299474"/>
              <a:ext cx="5051801" cy="23214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txBox="1"/>
            <p:nvPr/>
          </p:nvSpPr>
          <p:spPr>
            <a:xfrm>
              <a:off x="2672561" y="299474"/>
              <a:ext cx="5051801" cy="2321428"/>
            </a:xfrm>
            <a:prstGeom prst="rect">
              <a:avLst/>
            </a:prstGeom>
            <a:noFill/>
            <a:ln>
              <a:noFill/>
            </a:ln>
          </p:spPr>
          <p:txBody>
            <a:bodyPr anchorCtr="0" anchor="ctr" bIns="245675" lIns="245675" spcFirstLastPara="1" rIns="245675" wrap="square" tIns="245675">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Kelly works in the marketing team for Super Server Company. To support a new branding initiative, the team is planning for the upcoming campaigns reaching the target audience by ads through different digital channels (e.g., paid search, social). Given the fixed budget, they would like to maximize the campaign return measured by audience responses and costs. </a:t>
              </a:r>
              <a:endParaRPr/>
            </a:p>
          </p:txBody>
        </p:sp>
        <p:sp>
          <p:nvSpPr>
            <p:cNvPr id="327" name="Google Shape;327;p3"/>
            <p:cNvSpPr/>
            <p:nvPr/>
          </p:nvSpPr>
          <p:spPr>
            <a:xfrm>
              <a:off x="0" y="3155961"/>
              <a:ext cx="7734300" cy="2089794"/>
            </a:xfrm>
            <a:prstGeom prst="roundRect">
              <a:avLst>
                <a:gd fmla="val 10000" name="adj"/>
              </a:avLst>
            </a:prstGeom>
            <a:solidFill>
              <a:srgbClr val="CAC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702232" y="3562465"/>
              <a:ext cx="1276785" cy="1276785"/>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652656" y="3039538"/>
              <a:ext cx="5051801" cy="23214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txBox="1"/>
            <p:nvPr/>
          </p:nvSpPr>
          <p:spPr>
            <a:xfrm>
              <a:off x="2652656" y="3039538"/>
              <a:ext cx="5051801" cy="2321428"/>
            </a:xfrm>
            <a:prstGeom prst="rect">
              <a:avLst/>
            </a:prstGeom>
            <a:noFill/>
            <a:ln>
              <a:noFill/>
            </a:ln>
          </p:spPr>
          <p:txBody>
            <a:bodyPr anchorCtr="0" anchor="ctr" bIns="245675" lIns="245675" spcFirstLastPara="1" rIns="245675" wrap="square" tIns="245675">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As a data scientist, Kelly is asked to assist the team to identify the optimal budget plan for each digital channel and each audience type. She has the access to the historical campaign data on the ads displayed in different digital channels, ad costs, reached audience, and their responses. </a:t>
              </a:r>
              <a:endParaRPr/>
            </a:p>
          </p:txBody>
        </p:sp>
      </p:grpSp>
      <p:sp>
        <p:nvSpPr>
          <p:cNvPr id="331" name="Google Shape;331;p3"/>
          <p:cNvSpPr txBox="1"/>
          <p:nvPr/>
        </p:nvSpPr>
        <p:spPr>
          <a:xfrm>
            <a:off x="3947206" y="5686411"/>
            <a:ext cx="7734300" cy="839801"/>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(This problem resembles the real-world problem and data that our data scientists in the marketing team are typically asked to solve.)</a:t>
            </a:r>
            <a:endParaRPr/>
          </a:p>
          <a:p>
            <a:pPr indent="0" lvl="0" marL="0" marR="0" rtl="0" algn="l">
              <a:lnSpc>
                <a:spcPct val="90000"/>
              </a:lnSpc>
              <a:spcBef>
                <a:spcPts val="400"/>
              </a:spcBef>
              <a:spcAft>
                <a:spcPts val="0"/>
              </a:spcAft>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
          <p:cNvSpPr txBox="1"/>
          <p:nvPr>
            <p:ph type="title"/>
          </p:nvPr>
        </p:nvSpPr>
        <p:spPr>
          <a:xfrm>
            <a:off x="391391" y="2676894"/>
            <a:ext cx="3536373"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PROBLEM STATEMENT: QUESTIONS</a:t>
            </a:r>
            <a:endParaRPr/>
          </a:p>
        </p:txBody>
      </p:sp>
      <p:sp>
        <p:nvSpPr>
          <p:cNvPr id="337" name="Google Shape;337;p4"/>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None/>
            </a:pPr>
            <a:r>
              <a:rPr lang="en-US" sz="900"/>
              <a:t>CONFIDENTIAL</a:t>
            </a:r>
            <a:endParaRPr/>
          </a:p>
        </p:txBody>
      </p:sp>
      <p:sp>
        <p:nvSpPr>
          <p:cNvPr id="338" name="Google Shape;338;p4"/>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rm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grpSp>
        <p:nvGrpSpPr>
          <p:cNvPr id="339" name="Google Shape;339;p4"/>
          <p:cNvGrpSpPr/>
          <p:nvPr/>
        </p:nvGrpSpPr>
        <p:grpSpPr>
          <a:xfrm>
            <a:off x="4066309" y="614932"/>
            <a:ext cx="7734300" cy="5094117"/>
            <a:chOff x="0" y="313726"/>
            <a:chExt cx="7734300" cy="5094117"/>
          </a:xfrm>
        </p:grpSpPr>
        <p:sp>
          <p:nvSpPr>
            <p:cNvPr id="340" name="Google Shape;340;p4"/>
            <p:cNvSpPr/>
            <p:nvPr/>
          </p:nvSpPr>
          <p:spPr>
            <a:xfrm>
              <a:off x="0" y="313726"/>
              <a:ext cx="7734300" cy="1216800"/>
            </a:xfrm>
            <a:prstGeom prst="roundRect">
              <a:avLst>
                <a:gd fmla="val 16667" name="adj"/>
              </a:avLst>
            </a:prstGeom>
            <a:gradFill>
              <a:gsLst>
                <a:gs pos="0">
                  <a:srgbClr val="476878"/>
                </a:gs>
                <a:gs pos="50000">
                  <a:srgbClr val="045469"/>
                </a:gs>
                <a:gs pos="100000">
                  <a:srgbClr val="004C6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txBox="1"/>
            <p:nvPr/>
          </p:nvSpPr>
          <p:spPr>
            <a:xfrm>
              <a:off x="59399" y="373125"/>
              <a:ext cx="7615502" cy="109800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Marketing Campaign Budget Allocation Optimization</a:t>
              </a:r>
              <a:endParaRPr/>
            </a:p>
          </p:txBody>
        </p:sp>
        <p:sp>
          <p:nvSpPr>
            <p:cNvPr id="342" name="Google Shape;342;p4"/>
            <p:cNvSpPr/>
            <p:nvPr/>
          </p:nvSpPr>
          <p:spPr>
            <a:xfrm>
              <a:off x="0" y="1573168"/>
              <a:ext cx="7734300" cy="3834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txBox="1"/>
            <p:nvPr/>
          </p:nvSpPr>
          <p:spPr>
            <a:xfrm>
              <a:off x="0" y="1573168"/>
              <a:ext cx="7734300" cy="3834675"/>
            </a:xfrm>
            <a:prstGeom prst="rect">
              <a:avLst/>
            </a:prstGeom>
            <a:noFill/>
            <a:ln>
              <a:noFill/>
            </a:ln>
          </p:spPr>
          <p:txBody>
            <a:bodyPr anchorCtr="0" anchor="t" bIns="27925" lIns="245550" spcFirstLastPara="1" rIns="156450" wrap="square" tIns="27925">
              <a:noAutofit/>
            </a:bodyPr>
            <a:lstStyle/>
            <a:p>
              <a:pPr indent="-228600" lvl="1" marL="228600" marR="0" rtl="0" algn="l">
                <a:lnSpc>
                  <a:spcPct val="90000"/>
                </a:lnSpc>
                <a:spcBef>
                  <a:spcPts val="0"/>
                </a:spcBef>
                <a:spcAft>
                  <a:spcPts val="0"/>
                </a:spcAft>
                <a:buClr>
                  <a:schemeClr val="dk1"/>
                </a:buClr>
                <a:buSzPts val="2200"/>
                <a:buFont typeface="Arial"/>
                <a:buChar char="•"/>
              </a:pPr>
              <a:r>
                <a:rPr b="0" i="1" lang="en-US" sz="2200" u="none" cap="none" strike="noStrike">
                  <a:solidFill>
                    <a:schemeClr val="dk1"/>
                  </a:solidFill>
                  <a:latin typeface="Arial"/>
                  <a:ea typeface="Arial"/>
                  <a:cs typeface="Arial"/>
                  <a:sym typeface="Arial"/>
                </a:rPr>
                <a:t>Problem</a:t>
              </a:r>
              <a:r>
                <a:rPr b="0" i="0" lang="en-US" sz="2200" u="none" cap="none" strike="noStrike">
                  <a:solidFill>
                    <a:schemeClr val="dk1"/>
                  </a:solidFill>
                  <a:latin typeface="Arial"/>
                  <a:ea typeface="Arial"/>
                  <a:cs typeface="Arial"/>
                  <a:sym typeface="Arial"/>
                </a:rPr>
                <a:t>: Given a marketing budget of $1 Million, how do you optimally allocate this budget across three digital channels (search, programmatic, social) and five audience types to maximize campaign returns? Following are the business constraints that need to be accounted for.</a:t>
              </a:r>
              <a:endParaRPr/>
            </a:p>
            <a:p>
              <a:pPr indent="-228600" lvl="2" marL="457200" marR="0" rtl="0" algn="l">
                <a:lnSpc>
                  <a:spcPct val="90000"/>
                </a:lnSpc>
                <a:spcBef>
                  <a:spcPts val="440"/>
                </a:spcBef>
                <a:spcAft>
                  <a:spcPts val="0"/>
                </a:spcAft>
                <a:buClr>
                  <a:schemeClr val="dk1"/>
                </a:buClr>
                <a:buSzPts val="2200"/>
                <a:buFont typeface="Courier New"/>
                <a:buChar char="o"/>
              </a:pPr>
              <a:r>
                <a:rPr b="0" i="0" lang="en-US" sz="2200" u="none" cap="none" strike="noStrike">
                  <a:solidFill>
                    <a:schemeClr val="dk1"/>
                  </a:solidFill>
                  <a:latin typeface="Arial"/>
                  <a:ea typeface="Arial"/>
                  <a:cs typeface="Arial"/>
                  <a:sym typeface="Arial"/>
                </a:rPr>
                <a:t>Spend allocation on each channel and audience type should not be more than 50% of budget and no less than 2% of the budget.</a:t>
              </a:r>
              <a:endParaRPr/>
            </a:p>
            <a:p>
              <a:pPr indent="-228600" lvl="1" marL="228600" marR="0" rtl="0" algn="l">
                <a:lnSpc>
                  <a:spcPct val="90000"/>
                </a:lnSpc>
                <a:spcBef>
                  <a:spcPts val="440"/>
                </a:spcBef>
                <a:spcAft>
                  <a:spcPts val="0"/>
                </a:spcAft>
                <a:buClr>
                  <a:schemeClr val="dk1"/>
                </a:buClr>
                <a:buSzPts val="2000"/>
                <a:buFont typeface="Courier New"/>
                <a:buNone/>
              </a:pPr>
              <a:r>
                <a:rPr b="0" i="1" lang="en-US" sz="2000" u="sng" cap="none" strike="noStrike">
                  <a:solidFill>
                    <a:schemeClr val="dk1"/>
                  </a:solidFill>
                  <a:latin typeface="Arial"/>
                  <a:ea typeface="Arial"/>
                  <a:cs typeface="Arial"/>
                  <a:sym typeface="Arial"/>
                </a:rPr>
                <a:t>Students are strongly encouraged to develop their own metrics and methods. In the meantime, below are some useful hints.</a:t>
              </a:r>
              <a:endParaRPr b="0" i="0" sz="2000" u="none" cap="none" strike="noStrike">
                <a:solidFill>
                  <a:schemeClr val="dk1"/>
                </a:solidFill>
                <a:latin typeface="Arial"/>
                <a:ea typeface="Arial"/>
                <a:cs typeface="Arial"/>
                <a:sym typeface="Arial"/>
              </a:endParaRPr>
            </a:p>
            <a:p>
              <a:pPr indent="-171450" lvl="2" marL="342900" marR="0" rtl="0" algn="l">
                <a:lnSpc>
                  <a:spcPct val="9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How can the campaign return be measured (e.g., click-through rate*, pay per click*) given the data we have**? </a:t>
              </a:r>
              <a:endParaRPr/>
            </a:p>
            <a:p>
              <a:pPr indent="-171450" lvl="2" marL="342900" marR="0" rtl="0" algn="l">
                <a:lnSpc>
                  <a:spcPct val="9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What factors drive the campaign return? And what are their impacts? </a:t>
              </a:r>
              <a:endParaRPr/>
            </a:p>
            <a:p>
              <a:pPr indent="-171450" lvl="2" marL="342900" marR="0" rtl="0" algn="l">
                <a:lnSpc>
                  <a:spcPct val="9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Given the impacts of digital drivers and audience types, how do you allocate the budget to maximize the campaign return?</a:t>
              </a:r>
              <a:endParaRPr/>
            </a:p>
          </p:txBody>
        </p:sp>
      </p:grpSp>
      <p:sp>
        <p:nvSpPr>
          <p:cNvPr id="344" name="Google Shape;344;p4"/>
          <p:cNvSpPr txBox="1"/>
          <p:nvPr/>
        </p:nvSpPr>
        <p:spPr>
          <a:xfrm>
            <a:off x="4202119" y="5681147"/>
            <a:ext cx="7342909" cy="765288"/>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*See the term definition and solution examples in the Glossary &amp; Reference slide.</a:t>
            </a:r>
            <a:endParaRPr/>
          </a:p>
          <a:p>
            <a:pPr indent="0" lvl="0" marL="0" marR="0" rtl="0" algn="l">
              <a:lnSpc>
                <a:spcPct val="90000"/>
              </a:lnSpc>
              <a:spcBef>
                <a:spcPts val="400"/>
              </a:spcBef>
              <a:spcAft>
                <a:spcPts val="0"/>
              </a:spcAft>
              <a:buNone/>
            </a:pPr>
            <a:r>
              <a:rPr lang="en-US" sz="1600">
                <a:solidFill>
                  <a:schemeClr val="dk1"/>
                </a:solidFill>
                <a:latin typeface="Arial"/>
                <a:ea typeface="Arial"/>
                <a:cs typeface="Arial"/>
                <a:sym typeface="Arial"/>
              </a:rPr>
              <a:t>**The data we provide mainly focus on the digital engagement instead of the revenue to simplify the problem.</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
          <p:cNvSpPr txBox="1"/>
          <p:nvPr>
            <p:ph type="title"/>
          </p:nvPr>
        </p:nvSpPr>
        <p:spPr>
          <a:xfrm>
            <a:off x="381000" y="2632729"/>
            <a:ext cx="3566206"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DATA SUMMARY</a:t>
            </a:r>
            <a:endParaRPr/>
          </a:p>
        </p:txBody>
      </p:sp>
      <p:sp>
        <p:nvSpPr>
          <p:cNvPr id="350" name="Google Shape;350;p5"/>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None/>
            </a:pPr>
            <a:r>
              <a:rPr lang="en-US" sz="900"/>
              <a:t>CONFIDENTIAL</a:t>
            </a:r>
            <a:endParaRPr/>
          </a:p>
        </p:txBody>
      </p:sp>
      <p:sp>
        <p:nvSpPr>
          <p:cNvPr id="351" name="Google Shape;351;p5"/>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rm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grpSp>
        <p:nvGrpSpPr>
          <p:cNvPr id="352" name="Google Shape;352;p5"/>
          <p:cNvGrpSpPr/>
          <p:nvPr/>
        </p:nvGrpSpPr>
        <p:grpSpPr>
          <a:xfrm>
            <a:off x="4076700" y="448632"/>
            <a:ext cx="7734300" cy="5530522"/>
            <a:chOff x="0" y="116844"/>
            <a:chExt cx="7734300" cy="5530522"/>
          </a:xfrm>
        </p:grpSpPr>
        <p:sp>
          <p:nvSpPr>
            <p:cNvPr id="353" name="Google Shape;353;p5"/>
            <p:cNvSpPr/>
            <p:nvPr/>
          </p:nvSpPr>
          <p:spPr>
            <a:xfrm>
              <a:off x="0" y="456324"/>
              <a:ext cx="7734300" cy="3767400"/>
            </a:xfrm>
            <a:prstGeom prst="rect">
              <a:avLst/>
            </a:prstGeom>
            <a:solidFill>
              <a:schemeClr val="lt1">
                <a:alpha val="89803"/>
              </a:schemeClr>
            </a:solidFill>
            <a:ln cap="flat" cmpd="sng" w="12700">
              <a:solidFill>
                <a:srgbClr val="0A526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txBox="1"/>
            <p:nvPr/>
          </p:nvSpPr>
          <p:spPr>
            <a:xfrm>
              <a:off x="0" y="456324"/>
              <a:ext cx="7734300" cy="3767400"/>
            </a:xfrm>
            <a:prstGeom prst="rect">
              <a:avLst/>
            </a:prstGeom>
            <a:noFill/>
            <a:ln>
              <a:noFill/>
            </a:ln>
          </p:spPr>
          <p:txBody>
            <a:bodyPr anchorCtr="0" anchor="t" bIns="163575" lIns="600250" spcFirstLastPara="1" rIns="600250" wrap="square" tIns="479025">
              <a:noAutofit/>
            </a:bodyPr>
            <a:lstStyle/>
            <a:p>
              <a:pPr indent="-228600" lvl="1" marL="228600" marR="0" rtl="0" algn="l">
                <a:lnSpc>
                  <a:spcPct val="10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Timestamp (1): Day</a:t>
              </a:r>
              <a:endParaRPr/>
            </a:p>
            <a:p>
              <a:pPr indent="-228600" lvl="1" marL="228600" marR="0" rtl="0" algn="l">
                <a:lnSpc>
                  <a:spcPct val="100000"/>
                </a:lnSpc>
                <a:spcBef>
                  <a:spcPts val="345"/>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Metrics (10):</a:t>
              </a:r>
              <a:endParaRPr/>
            </a:p>
            <a:p>
              <a:pPr indent="-228600" lvl="2" marL="457200" marR="0" rtl="0" algn="l">
                <a:lnSpc>
                  <a:spcPct val="100000"/>
                </a:lnSpc>
                <a:spcBef>
                  <a:spcPts val="345"/>
                </a:spcBef>
                <a:spcAft>
                  <a:spcPts val="0"/>
                </a:spcAft>
                <a:buClr>
                  <a:schemeClr val="dk1"/>
                </a:buClr>
                <a:buSzPts val="2300"/>
                <a:buFont typeface="Courier New"/>
                <a:buChar char="o"/>
              </a:pPr>
              <a:r>
                <a:rPr b="0" i="0" lang="en-US" sz="2300" u="none" cap="none" strike="noStrike">
                  <a:solidFill>
                    <a:schemeClr val="dk1"/>
                  </a:solidFill>
                  <a:latin typeface="Arial"/>
                  <a:ea typeface="Arial"/>
                  <a:cs typeface="Arial"/>
                  <a:sym typeface="Arial"/>
                </a:rPr>
                <a:t>Ad Spend </a:t>
              </a:r>
              <a:endParaRPr/>
            </a:p>
            <a:p>
              <a:pPr indent="-228600" lvl="2" marL="457200" marR="0" rtl="0" algn="l">
                <a:lnSpc>
                  <a:spcPct val="100000"/>
                </a:lnSpc>
                <a:spcBef>
                  <a:spcPts val="345"/>
                </a:spcBef>
                <a:spcAft>
                  <a:spcPts val="0"/>
                </a:spcAft>
                <a:buClr>
                  <a:schemeClr val="dk1"/>
                </a:buClr>
                <a:buSzPts val="2300"/>
                <a:buFont typeface="Courier New"/>
                <a:buChar char="o"/>
              </a:pPr>
              <a:r>
                <a:rPr b="0" i="0" lang="en-US" sz="2300" u="none" cap="none" strike="noStrike">
                  <a:solidFill>
                    <a:schemeClr val="dk1"/>
                  </a:solidFill>
                  <a:latin typeface="Arial"/>
                  <a:ea typeface="Arial"/>
                  <a:cs typeface="Arial"/>
                  <a:sym typeface="Arial"/>
                </a:rPr>
                <a:t>Audience Reach</a:t>
              </a:r>
              <a:endParaRPr/>
            </a:p>
            <a:p>
              <a:pPr indent="-228600" lvl="2" marL="457200" marR="0" rtl="0" algn="l">
                <a:lnSpc>
                  <a:spcPct val="100000"/>
                </a:lnSpc>
                <a:spcBef>
                  <a:spcPts val="345"/>
                </a:spcBef>
                <a:spcAft>
                  <a:spcPts val="0"/>
                </a:spcAft>
                <a:buClr>
                  <a:schemeClr val="dk1"/>
                </a:buClr>
                <a:buSzPts val="2300"/>
                <a:buFont typeface="Courier New"/>
                <a:buChar char="o"/>
              </a:pPr>
              <a:r>
                <a:rPr b="0" i="0" lang="en-US" sz="2300" u="none" cap="none" strike="noStrike">
                  <a:solidFill>
                    <a:schemeClr val="dk1"/>
                  </a:solidFill>
                  <a:latin typeface="Arial"/>
                  <a:ea typeface="Arial"/>
                  <a:cs typeface="Arial"/>
                  <a:sym typeface="Arial"/>
                </a:rPr>
                <a:t>Audience Response </a:t>
              </a:r>
              <a:endParaRPr/>
            </a:p>
            <a:p>
              <a:pPr indent="-228600" lvl="1" marL="228600" marR="0" rtl="0" algn="l">
                <a:lnSpc>
                  <a:spcPct val="100000"/>
                </a:lnSpc>
                <a:spcBef>
                  <a:spcPts val="345"/>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Independent Variables (10):</a:t>
              </a:r>
              <a:endParaRPr/>
            </a:p>
            <a:p>
              <a:pPr indent="-228600" lvl="2" marL="457200" marR="0" rtl="0" algn="l">
                <a:lnSpc>
                  <a:spcPct val="90000"/>
                </a:lnSpc>
                <a:spcBef>
                  <a:spcPts val="345"/>
                </a:spcBef>
                <a:spcAft>
                  <a:spcPts val="0"/>
                </a:spcAft>
                <a:buClr>
                  <a:schemeClr val="dk1"/>
                </a:buClr>
                <a:buSzPts val="2300"/>
                <a:buFont typeface="Courier New"/>
                <a:buChar char="o"/>
              </a:pPr>
              <a:r>
                <a:rPr b="0" i="0" lang="en-US" sz="2300" u="none" cap="none" strike="noStrike">
                  <a:solidFill>
                    <a:schemeClr val="dk1"/>
                  </a:solidFill>
                  <a:latin typeface="Arial"/>
                  <a:ea typeface="Arial"/>
                  <a:cs typeface="Arial"/>
                  <a:sym typeface="Arial"/>
                </a:rPr>
                <a:t>Campaign</a:t>
              </a:r>
              <a:endParaRPr/>
            </a:p>
            <a:p>
              <a:pPr indent="-228600" lvl="2" marL="457200" marR="0" rtl="0" algn="l">
                <a:lnSpc>
                  <a:spcPct val="90000"/>
                </a:lnSpc>
                <a:spcBef>
                  <a:spcPts val="345"/>
                </a:spcBef>
                <a:spcAft>
                  <a:spcPts val="0"/>
                </a:spcAft>
                <a:buClr>
                  <a:schemeClr val="dk1"/>
                </a:buClr>
                <a:buSzPts val="2300"/>
                <a:buFont typeface="Courier New"/>
                <a:buChar char="o"/>
              </a:pPr>
              <a:r>
                <a:rPr b="0" i="0" lang="en-US" sz="2300" u="none" cap="none" strike="noStrike">
                  <a:solidFill>
                    <a:schemeClr val="dk1"/>
                  </a:solidFill>
                  <a:latin typeface="Arial"/>
                  <a:ea typeface="Arial"/>
                  <a:cs typeface="Arial"/>
                  <a:sym typeface="Arial"/>
                </a:rPr>
                <a:t>Ad</a:t>
              </a:r>
              <a:endParaRPr/>
            </a:p>
            <a:p>
              <a:pPr indent="-228600" lvl="2" marL="457200" marR="0" rtl="0" algn="l">
                <a:lnSpc>
                  <a:spcPct val="90000"/>
                </a:lnSpc>
                <a:spcBef>
                  <a:spcPts val="345"/>
                </a:spcBef>
                <a:spcAft>
                  <a:spcPts val="0"/>
                </a:spcAft>
                <a:buClr>
                  <a:schemeClr val="dk1"/>
                </a:buClr>
                <a:buSzPts val="2300"/>
                <a:buFont typeface="Courier New"/>
                <a:buChar char="o"/>
              </a:pPr>
              <a:r>
                <a:rPr b="0" i="0" lang="en-US" sz="2300" u="none" cap="none" strike="noStrike">
                  <a:solidFill>
                    <a:schemeClr val="dk1"/>
                  </a:solidFill>
                  <a:latin typeface="Arial"/>
                  <a:ea typeface="Arial"/>
                  <a:cs typeface="Arial"/>
                  <a:sym typeface="Arial"/>
                </a:rPr>
                <a:t>Audience</a:t>
              </a:r>
              <a:endParaRPr/>
            </a:p>
          </p:txBody>
        </p:sp>
        <p:sp>
          <p:nvSpPr>
            <p:cNvPr id="355" name="Google Shape;355;p5"/>
            <p:cNvSpPr/>
            <p:nvPr/>
          </p:nvSpPr>
          <p:spPr>
            <a:xfrm>
              <a:off x="386715" y="116844"/>
              <a:ext cx="5414010" cy="678960"/>
            </a:xfrm>
            <a:prstGeom prst="roundRect">
              <a:avLst>
                <a:gd fmla="val 16667" name="adj"/>
              </a:avLst>
            </a:prstGeom>
            <a:solidFill>
              <a:srgbClr val="0A5265"/>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txBox="1"/>
            <p:nvPr/>
          </p:nvSpPr>
          <p:spPr>
            <a:xfrm>
              <a:off x="419859" y="149988"/>
              <a:ext cx="5347722" cy="612672"/>
            </a:xfrm>
            <a:prstGeom prst="rect">
              <a:avLst/>
            </a:prstGeom>
            <a:noFill/>
            <a:ln>
              <a:noFill/>
            </a:ln>
          </p:spPr>
          <p:txBody>
            <a:bodyPr anchorCtr="0" anchor="ctr" bIns="0" lIns="204625" spcFirstLastPara="1" rIns="204625" wrap="square" tIns="0">
              <a:noAutofit/>
            </a:bodyPr>
            <a:lstStyle/>
            <a:p>
              <a:pPr indent="0" lvl="0" marL="0" marR="0" rtl="0" algn="l">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Variables</a:t>
              </a:r>
              <a:endParaRPr/>
            </a:p>
          </p:txBody>
        </p:sp>
        <p:sp>
          <p:nvSpPr>
            <p:cNvPr id="357" name="Google Shape;357;p5"/>
            <p:cNvSpPr/>
            <p:nvPr/>
          </p:nvSpPr>
          <p:spPr>
            <a:xfrm>
              <a:off x="0" y="4687404"/>
              <a:ext cx="7734300" cy="959962"/>
            </a:xfrm>
            <a:prstGeom prst="rect">
              <a:avLst/>
            </a:prstGeom>
            <a:solidFill>
              <a:schemeClr val="lt1">
                <a:alpha val="89803"/>
              </a:schemeClr>
            </a:solidFill>
            <a:ln cap="flat" cmpd="sng" w="12700">
              <a:solidFill>
                <a:srgbClr val="0A526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txBox="1"/>
            <p:nvPr/>
          </p:nvSpPr>
          <p:spPr>
            <a:xfrm>
              <a:off x="0" y="4687404"/>
              <a:ext cx="7734300" cy="959962"/>
            </a:xfrm>
            <a:prstGeom prst="rect">
              <a:avLst/>
            </a:prstGeom>
            <a:noFill/>
            <a:ln>
              <a:noFill/>
            </a:ln>
          </p:spPr>
          <p:txBody>
            <a:bodyPr anchorCtr="0" anchor="t" bIns="163575" lIns="600250" spcFirstLastPara="1" rIns="600250" wrap="square" tIns="479025">
              <a:noAutofit/>
            </a:bodyPr>
            <a:lstStyle/>
            <a:p>
              <a:pPr indent="-228600" lvl="1" marL="228600" marR="0" rtl="0" algn="l">
                <a:lnSpc>
                  <a:spcPct val="10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379,139</a:t>
              </a:r>
              <a:endParaRPr b="0" i="0" sz="2300" u="none" cap="none" strike="noStrike">
                <a:solidFill>
                  <a:schemeClr val="dk1"/>
                </a:solidFill>
                <a:latin typeface="Arial"/>
                <a:ea typeface="Arial"/>
                <a:cs typeface="Arial"/>
                <a:sym typeface="Arial"/>
              </a:endParaRPr>
            </a:p>
          </p:txBody>
        </p:sp>
        <p:sp>
          <p:nvSpPr>
            <p:cNvPr id="359" name="Google Shape;359;p5"/>
            <p:cNvSpPr/>
            <p:nvPr/>
          </p:nvSpPr>
          <p:spPr>
            <a:xfrm>
              <a:off x="386715" y="4347924"/>
              <a:ext cx="5414010" cy="678960"/>
            </a:xfrm>
            <a:prstGeom prst="roundRect">
              <a:avLst>
                <a:gd fmla="val 16667" name="adj"/>
              </a:avLst>
            </a:prstGeom>
            <a:solidFill>
              <a:srgbClr val="0A5265"/>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txBox="1"/>
            <p:nvPr/>
          </p:nvSpPr>
          <p:spPr>
            <a:xfrm>
              <a:off x="419859" y="4381068"/>
              <a:ext cx="5347722" cy="612672"/>
            </a:xfrm>
            <a:prstGeom prst="rect">
              <a:avLst/>
            </a:prstGeom>
            <a:noFill/>
            <a:ln>
              <a:noFill/>
            </a:ln>
          </p:spPr>
          <p:txBody>
            <a:bodyPr anchorCtr="0" anchor="ctr" bIns="0" lIns="204625" spcFirstLastPara="1" rIns="204625" wrap="square" tIns="0">
              <a:noAutofit/>
            </a:bodyPr>
            <a:lstStyle/>
            <a:p>
              <a:pPr indent="0" lvl="0" marL="0" marR="0" rtl="0" algn="l">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Records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
          <p:cNvSpPr txBox="1"/>
          <p:nvPr>
            <p:ph idx="2" type="body"/>
          </p:nvPr>
        </p:nvSpPr>
        <p:spPr>
          <a:xfrm>
            <a:off x="389696" y="2703886"/>
            <a:ext cx="3567901" cy="795528"/>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200"/>
              <a:buNone/>
            </a:pPr>
            <a:r>
              <a:rPr lang="en-US"/>
              <a:t>Digital Driver: Search</a:t>
            </a:r>
            <a:endParaRPr/>
          </a:p>
        </p:txBody>
      </p:sp>
      <p:sp>
        <p:nvSpPr>
          <p:cNvPr id="366" name="Google Shape;366;p6"/>
          <p:cNvSpPr txBox="1"/>
          <p:nvPr>
            <p:ph type="title"/>
          </p:nvPr>
        </p:nvSpPr>
        <p:spPr>
          <a:xfrm>
            <a:off x="391391" y="1980879"/>
            <a:ext cx="3566206"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DATA EXAMPLE</a:t>
            </a:r>
            <a:endParaRPr/>
          </a:p>
        </p:txBody>
      </p:sp>
      <p:sp>
        <p:nvSpPr>
          <p:cNvPr id="367" name="Google Shape;367;p6"/>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lang="en-US"/>
              <a:t>CONFIDENTIAL</a:t>
            </a:r>
            <a:endParaRPr/>
          </a:p>
        </p:txBody>
      </p:sp>
      <p:sp>
        <p:nvSpPr>
          <p:cNvPr id="368" name="Google Shape;368;p6"/>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pic>
        <p:nvPicPr>
          <p:cNvPr descr="Graphical user interface, text, application, email&#10;&#10;Description automatically generated" id="369" name="Google Shape;369;p6"/>
          <p:cNvPicPr preferRelativeResize="0"/>
          <p:nvPr/>
        </p:nvPicPr>
        <p:blipFill rotWithShape="1">
          <a:blip r:embed="rId3">
            <a:alphaModFix/>
          </a:blip>
          <a:srcRect b="0" l="0" r="0" t="0"/>
          <a:stretch/>
        </p:blipFill>
        <p:spPr>
          <a:xfrm>
            <a:off x="6770001" y="428055"/>
            <a:ext cx="3458809" cy="2379029"/>
          </a:xfrm>
          <a:prstGeom prst="rect">
            <a:avLst/>
          </a:prstGeom>
          <a:noFill/>
          <a:ln>
            <a:noFill/>
          </a:ln>
        </p:spPr>
      </p:pic>
      <p:pic>
        <p:nvPicPr>
          <p:cNvPr descr="Graphical user interface, application&#10;&#10;Description automatically generated" id="370" name="Google Shape;370;p6"/>
          <p:cNvPicPr preferRelativeResize="0"/>
          <p:nvPr/>
        </p:nvPicPr>
        <p:blipFill rotWithShape="1">
          <a:blip r:embed="rId4">
            <a:alphaModFix/>
          </a:blip>
          <a:srcRect b="0" l="0" r="0" t="0"/>
          <a:stretch/>
        </p:blipFill>
        <p:spPr>
          <a:xfrm>
            <a:off x="7463887" y="3623805"/>
            <a:ext cx="4099655" cy="2179313"/>
          </a:xfrm>
          <a:prstGeom prst="rect">
            <a:avLst/>
          </a:prstGeom>
          <a:noFill/>
          <a:ln>
            <a:noFill/>
          </a:ln>
        </p:spPr>
      </p:pic>
      <p:sp>
        <p:nvSpPr>
          <p:cNvPr id="371" name="Google Shape;371;p6"/>
          <p:cNvSpPr txBox="1"/>
          <p:nvPr/>
        </p:nvSpPr>
        <p:spPr>
          <a:xfrm>
            <a:off x="3210214" y="639135"/>
            <a:ext cx="3035799" cy="4754072"/>
          </a:xfrm>
          <a:prstGeom prst="rect">
            <a:avLst/>
          </a:prstGeom>
          <a:noFill/>
          <a:ln>
            <a:noFill/>
          </a:ln>
        </p:spPr>
        <p:txBody>
          <a:bodyPr anchorCtr="0" anchor="t" bIns="182875" lIns="182875" spcFirstLastPara="1" rIns="182875" wrap="square" tIns="182875">
            <a:noAutofit/>
          </a:bodyPr>
          <a:lstStyle/>
          <a:p>
            <a:pPr indent="-342900" lvl="0" marL="342900" marR="0" rtl="0" algn="l">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In a search engine (Google, Bing, etc.), the audience searches certain keywords, for example, “edge to cloud solutions”</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in the search result. This is collected as one </a:t>
            </a:r>
            <a:r>
              <a:rPr b="1" lang="en-US" sz="1600">
                <a:solidFill>
                  <a:schemeClr val="dk1"/>
                </a:solidFill>
                <a:latin typeface="Arial"/>
                <a:ea typeface="Arial"/>
                <a:cs typeface="Arial"/>
                <a:sym typeface="Arial"/>
              </a:rPr>
              <a:t>impression</a:t>
            </a:r>
            <a:r>
              <a:rPr lang="en-US" sz="1600">
                <a:solidFill>
                  <a:schemeClr val="dk1"/>
                </a:solidFill>
                <a:latin typeface="Arial"/>
                <a:ea typeface="Arial"/>
                <a:cs typeface="Arial"/>
                <a:sym typeface="Arial"/>
              </a:rPr>
              <a:t> 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b="1" lang="en-US" sz="1600">
                <a:solidFill>
                  <a:schemeClr val="dk1"/>
                </a:solidFill>
                <a:latin typeface="Arial"/>
                <a:ea typeface="Arial"/>
                <a:cs typeface="Arial"/>
                <a:sym typeface="Arial"/>
              </a:rPr>
              <a:t>click </a:t>
            </a:r>
            <a:r>
              <a:rPr lang="en-US" sz="1600">
                <a:solidFill>
                  <a:schemeClr val="dk1"/>
                </a:solidFill>
                <a:latin typeface="Arial"/>
                <a:ea typeface="Arial"/>
                <a:cs typeface="Arial"/>
                <a:sym typeface="Arial"/>
              </a:rPr>
              <a:t>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b="1" lang="en-US" sz="1600">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 </a:t>
            </a:r>
            <a:r>
              <a:rPr b="1" lang="en-US" sz="1600">
                <a:solidFill>
                  <a:schemeClr val="dk1"/>
                </a:solidFill>
                <a:latin typeface="Arial"/>
                <a:ea typeface="Arial"/>
                <a:cs typeface="Arial"/>
                <a:sym typeface="Arial"/>
              </a:rPr>
              <a:t>collateral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372" name="Google Shape;372;p6"/>
          <p:cNvCxnSpPr/>
          <p:nvPr/>
        </p:nvCxnSpPr>
        <p:spPr>
          <a:xfrm flipH="1" rot="10800000">
            <a:off x="6114417" y="639135"/>
            <a:ext cx="1349470" cy="7044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373" name="Google Shape;373;p6"/>
          <p:cNvCxnSpPr/>
          <p:nvPr/>
        </p:nvCxnSpPr>
        <p:spPr>
          <a:xfrm flipH="1" rot="10800000">
            <a:off x="6183517" y="1276539"/>
            <a:ext cx="1176950" cy="704340"/>
          </a:xfrm>
          <a:prstGeom prst="straightConnector1">
            <a:avLst/>
          </a:prstGeom>
          <a:noFill/>
          <a:ln cap="flat" cmpd="sng" w="28575">
            <a:solidFill>
              <a:schemeClr val="accent1"/>
            </a:solidFill>
            <a:prstDash val="solid"/>
            <a:miter lim="800000"/>
            <a:headEnd len="sm" w="sm" type="none"/>
            <a:tailEnd len="med" w="med" type="triangle"/>
          </a:ln>
        </p:spPr>
      </p:cxnSp>
      <p:cxnSp>
        <p:nvCxnSpPr>
          <p:cNvPr id="374" name="Google Shape;374;p6"/>
          <p:cNvCxnSpPr/>
          <p:nvPr/>
        </p:nvCxnSpPr>
        <p:spPr>
          <a:xfrm>
            <a:off x="6084735" y="3401551"/>
            <a:ext cx="1379152" cy="283532"/>
          </a:xfrm>
          <a:prstGeom prst="straightConnector1">
            <a:avLst/>
          </a:prstGeom>
          <a:noFill/>
          <a:ln cap="flat" cmpd="sng" w="28575">
            <a:solidFill>
              <a:schemeClr val="accent1"/>
            </a:solidFill>
            <a:prstDash val="solid"/>
            <a:miter lim="800000"/>
            <a:headEnd len="sm" w="sm" type="none"/>
            <a:tailEnd len="med" w="med" type="triangle"/>
          </a:ln>
        </p:spPr>
      </p:cxnSp>
      <p:sp>
        <p:nvSpPr>
          <p:cNvPr id="375" name="Google Shape;375;p6"/>
          <p:cNvSpPr txBox="1"/>
          <p:nvPr/>
        </p:nvSpPr>
        <p:spPr>
          <a:xfrm rot="-1596748">
            <a:off x="6082479" y="624799"/>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search</a:t>
            </a:r>
            <a:endParaRPr sz="1400">
              <a:solidFill>
                <a:schemeClr val="dk1"/>
              </a:solidFill>
              <a:latin typeface="Arial"/>
              <a:ea typeface="Arial"/>
              <a:cs typeface="Arial"/>
              <a:sym typeface="Arial"/>
            </a:endParaRPr>
          </a:p>
        </p:txBody>
      </p:sp>
      <p:sp>
        <p:nvSpPr>
          <p:cNvPr id="376" name="Google Shape;376;p6"/>
          <p:cNvSpPr txBox="1"/>
          <p:nvPr/>
        </p:nvSpPr>
        <p:spPr>
          <a:xfrm rot="-1869997">
            <a:off x="6055842" y="1203085"/>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77" name="Google Shape;377;p6"/>
          <p:cNvSpPr txBox="1"/>
          <p:nvPr/>
        </p:nvSpPr>
        <p:spPr>
          <a:xfrm rot="611925">
            <a:off x="6136011" y="3270028"/>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78" name="Google Shape;378;p6"/>
          <p:cNvCxnSpPr/>
          <p:nvPr/>
        </p:nvCxnSpPr>
        <p:spPr>
          <a:xfrm>
            <a:off x="6114417" y="5347801"/>
            <a:ext cx="1554245" cy="233660"/>
          </a:xfrm>
          <a:prstGeom prst="straightConnector1">
            <a:avLst/>
          </a:prstGeom>
          <a:noFill/>
          <a:ln cap="flat" cmpd="sng" w="28575">
            <a:solidFill>
              <a:schemeClr val="accent1"/>
            </a:solidFill>
            <a:prstDash val="solid"/>
            <a:miter lim="800000"/>
            <a:headEnd len="sm" w="sm" type="none"/>
            <a:tailEnd len="med" w="med" type="triangle"/>
          </a:ln>
        </p:spPr>
      </p:cxnSp>
      <p:sp>
        <p:nvSpPr>
          <p:cNvPr id="379" name="Google Shape;379;p6"/>
          <p:cNvSpPr txBox="1"/>
          <p:nvPr/>
        </p:nvSpPr>
        <p:spPr>
          <a:xfrm rot="487204">
            <a:off x="6009196" y="5125798"/>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A picture containing text, screenshot, person&#10;&#10;Description automatically generated" id="384" name="Google Shape;384;p7"/>
          <p:cNvPicPr preferRelativeResize="0"/>
          <p:nvPr/>
        </p:nvPicPr>
        <p:blipFill rotWithShape="1">
          <a:blip r:embed="rId3">
            <a:alphaModFix/>
          </a:blip>
          <a:srcRect b="0" l="0" r="0" t="0"/>
          <a:stretch/>
        </p:blipFill>
        <p:spPr>
          <a:xfrm>
            <a:off x="7340156" y="3752418"/>
            <a:ext cx="4741963" cy="2519488"/>
          </a:xfrm>
          <a:prstGeom prst="rect">
            <a:avLst/>
          </a:prstGeom>
          <a:noFill/>
          <a:ln>
            <a:noFill/>
          </a:ln>
        </p:spPr>
      </p:pic>
      <p:pic>
        <p:nvPicPr>
          <p:cNvPr descr="A screenshot of a website&#10;&#10;Description automatically generated with medium confidence" id="385" name="Google Shape;385;p7"/>
          <p:cNvPicPr preferRelativeResize="0"/>
          <p:nvPr/>
        </p:nvPicPr>
        <p:blipFill rotWithShape="1">
          <a:blip r:embed="rId4">
            <a:alphaModFix/>
          </a:blip>
          <a:srcRect b="0" l="0" r="0" t="0"/>
          <a:stretch/>
        </p:blipFill>
        <p:spPr>
          <a:xfrm>
            <a:off x="7340156" y="470966"/>
            <a:ext cx="4523958" cy="2870636"/>
          </a:xfrm>
          <a:prstGeom prst="rect">
            <a:avLst/>
          </a:prstGeom>
          <a:noFill/>
          <a:ln>
            <a:noFill/>
          </a:ln>
        </p:spPr>
      </p:pic>
      <p:sp>
        <p:nvSpPr>
          <p:cNvPr id="386" name="Google Shape;386;p7"/>
          <p:cNvSpPr txBox="1"/>
          <p:nvPr>
            <p:ph idx="2" type="body"/>
          </p:nvPr>
        </p:nvSpPr>
        <p:spPr>
          <a:xfrm>
            <a:off x="389696" y="2703886"/>
            <a:ext cx="3567901" cy="795528"/>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200"/>
              <a:buNone/>
            </a:pPr>
            <a:r>
              <a:rPr lang="en-US"/>
              <a:t>Digital Driver: Social</a:t>
            </a:r>
            <a:endParaRPr/>
          </a:p>
        </p:txBody>
      </p:sp>
      <p:sp>
        <p:nvSpPr>
          <p:cNvPr id="387" name="Google Shape;387;p7"/>
          <p:cNvSpPr txBox="1"/>
          <p:nvPr>
            <p:ph type="title"/>
          </p:nvPr>
        </p:nvSpPr>
        <p:spPr>
          <a:xfrm>
            <a:off x="391391" y="1980879"/>
            <a:ext cx="3566206"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DATA EXAMPLE</a:t>
            </a:r>
            <a:endParaRPr/>
          </a:p>
        </p:txBody>
      </p:sp>
      <p:sp>
        <p:nvSpPr>
          <p:cNvPr id="388" name="Google Shape;388;p7"/>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lang="en-US"/>
              <a:t>CONFIDENTIAL</a:t>
            </a:r>
            <a:endParaRPr/>
          </a:p>
        </p:txBody>
      </p:sp>
      <p:sp>
        <p:nvSpPr>
          <p:cNvPr id="389" name="Google Shape;389;p7"/>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sp>
        <p:nvSpPr>
          <p:cNvPr id="390" name="Google Shape;390;p7"/>
          <p:cNvSpPr txBox="1"/>
          <p:nvPr/>
        </p:nvSpPr>
        <p:spPr>
          <a:xfrm>
            <a:off x="3192076" y="-68896"/>
            <a:ext cx="3035799" cy="4754072"/>
          </a:xfrm>
          <a:prstGeom prst="rect">
            <a:avLst/>
          </a:prstGeom>
          <a:noFill/>
          <a:ln>
            <a:noFill/>
          </a:ln>
        </p:spPr>
        <p:txBody>
          <a:bodyPr anchorCtr="0" anchor="t" bIns="182875" lIns="182875" spcFirstLastPara="1" rIns="182875" wrap="square" tIns="182875">
            <a:noAutofit/>
          </a:bodyPr>
          <a:lstStyle/>
          <a:p>
            <a:pPr indent="-342900" lvl="0" marL="342900" marR="0" rtl="0" algn="l">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logs in the social platform (LinkedIn, etc.).</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This is collected as one </a:t>
            </a:r>
            <a:r>
              <a:rPr b="1" lang="en-US" sz="1600">
                <a:solidFill>
                  <a:schemeClr val="dk1"/>
                </a:solidFill>
                <a:latin typeface="Arial"/>
                <a:ea typeface="Arial"/>
                <a:cs typeface="Arial"/>
                <a:sym typeface="Arial"/>
              </a:rPr>
              <a:t>impression</a:t>
            </a:r>
            <a:r>
              <a:rPr lang="en-US" sz="1600">
                <a:solidFill>
                  <a:schemeClr val="dk1"/>
                </a:solidFill>
                <a:latin typeface="Arial"/>
                <a:ea typeface="Arial"/>
                <a:cs typeface="Arial"/>
                <a:sym typeface="Arial"/>
              </a:rPr>
              <a:t> in the backend web data. </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If the audience views the whole video, this is collected as “video complete” 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can “Like” or “Repost” the ad. This is collected as “</a:t>
            </a:r>
            <a:r>
              <a:rPr b="1" lang="en-US" sz="1600">
                <a:solidFill>
                  <a:schemeClr val="dk1"/>
                </a:solidFill>
                <a:latin typeface="Arial"/>
                <a:ea typeface="Arial"/>
                <a:cs typeface="Arial"/>
                <a:sym typeface="Arial"/>
              </a:rPr>
              <a:t>social like</a:t>
            </a:r>
            <a:r>
              <a:rPr lang="en-US" sz="1600">
                <a:solidFill>
                  <a:schemeClr val="dk1"/>
                </a:solidFill>
                <a:latin typeface="Arial"/>
                <a:ea typeface="Arial"/>
                <a:cs typeface="Arial"/>
                <a:sym typeface="Arial"/>
              </a:rPr>
              <a:t>” or “</a:t>
            </a:r>
            <a:r>
              <a:rPr b="1" lang="en-US" sz="1600">
                <a:solidFill>
                  <a:schemeClr val="dk1"/>
                </a:solidFill>
                <a:latin typeface="Arial"/>
                <a:ea typeface="Arial"/>
                <a:cs typeface="Arial"/>
                <a:sym typeface="Arial"/>
              </a:rPr>
              <a:t>social share</a:t>
            </a:r>
            <a:r>
              <a:rPr lang="en-US" sz="1600">
                <a:solidFill>
                  <a:schemeClr val="dk1"/>
                </a:solidFill>
                <a:latin typeface="Arial"/>
                <a:ea typeface="Arial"/>
                <a:cs typeface="Arial"/>
                <a:sym typeface="Arial"/>
              </a:rPr>
              <a:t>” 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b="1" lang="en-US" sz="1600">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b="1" lang="en-US" sz="1600">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 </a:t>
            </a:r>
            <a:r>
              <a:rPr b="1" lang="en-US" sz="1600">
                <a:solidFill>
                  <a:schemeClr val="dk1"/>
                </a:solidFill>
                <a:latin typeface="Arial"/>
                <a:ea typeface="Arial"/>
                <a:cs typeface="Arial"/>
                <a:sym typeface="Arial"/>
              </a:rPr>
              <a:t>video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391" name="Google Shape;391;p7"/>
          <p:cNvCxnSpPr/>
          <p:nvPr/>
        </p:nvCxnSpPr>
        <p:spPr>
          <a:xfrm>
            <a:off x="6073123" y="373627"/>
            <a:ext cx="1233163" cy="117422"/>
          </a:xfrm>
          <a:prstGeom prst="straightConnector1">
            <a:avLst/>
          </a:prstGeom>
          <a:noFill/>
          <a:ln cap="flat" cmpd="sng" w="28575">
            <a:solidFill>
              <a:schemeClr val="accent1"/>
            </a:solidFill>
            <a:prstDash val="solid"/>
            <a:miter lim="800000"/>
            <a:headEnd len="sm" w="sm" type="none"/>
            <a:tailEnd len="med" w="med" type="triangle"/>
          </a:ln>
        </p:spPr>
      </p:cxnSp>
      <p:cxnSp>
        <p:nvCxnSpPr>
          <p:cNvPr id="392" name="Google Shape;392;p7"/>
          <p:cNvCxnSpPr/>
          <p:nvPr/>
        </p:nvCxnSpPr>
        <p:spPr>
          <a:xfrm flipH="1" rot="10800000">
            <a:off x="6073123" y="1009531"/>
            <a:ext cx="3001672" cy="416387"/>
          </a:xfrm>
          <a:prstGeom prst="straightConnector1">
            <a:avLst/>
          </a:prstGeom>
          <a:noFill/>
          <a:ln cap="flat" cmpd="sng" w="28575">
            <a:solidFill>
              <a:schemeClr val="accent1"/>
            </a:solidFill>
            <a:prstDash val="solid"/>
            <a:miter lim="800000"/>
            <a:headEnd len="sm" w="sm" type="none"/>
            <a:tailEnd len="med" w="med" type="triangle"/>
          </a:ln>
        </p:spPr>
      </p:cxnSp>
      <p:cxnSp>
        <p:nvCxnSpPr>
          <p:cNvPr id="393" name="Google Shape;393;p7"/>
          <p:cNvCxnSpPr/>
          <p:nvPr/>
        </p:nvCxnSpPr>
        <p:spPr>
          <a:xfrm flipH="1" rot="10800000">
            <a:off x="6113967" y="3940498"/>
            <a:ext cx="1192319" cy="368544"/>
          </a:xfrm>
          <a:prstGeom prst="straightConnector1">
            <a:avLst/>
          </a:prstGeom>
          <a:noFill/>
          <a:ln cap="flat" cmpd="sng" w="28575">
            <a:solidFill>
              <a:schemeClr val="accent1"/>
            </a:solidFill>
            <a:prstDash val="solid"/>
            <a:miter lim="800000"/>
            <a:headEnd len="sm" w="sm" type="none"/>
            <a:tailEnd len="med" w="med" type="triangle"/>
          </a:ln>
        </p:spPr>
      </p:cxnSp>
      <p:sp>
        <p:nvSpPr>
          <p:cNvPr id="394" name="Google Shape;394;p7"/>
          <p:cNvSpPr txBox="1"/>
          <p:nvPr/>
        </p:nvSpPr>
        <p:spPr>
          <a:xfrm rot="309590">
            <a:off x="6259834" y="166366"/>
            <a:ext cx="1651700" cy="167128"/>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Log in</a:t>
            </a:r>
            <a:endParaRPr sz="1400">
              <a:solidFill>
                <a:schemeClr val="dk1"/>
              </a:solidFill>
              <a:latin typeface="Arial"/>
              <a:ea typeface="Arial"/>
              <a:cs typeface="Arial"/>
              <a:sym typeface="Arial"/>
            </a:endParaRPr>
          </a:p>
        </p:txBody>
      </p:sp>
      <p:sp>
        <p:nvSpPr>
          <p:cNvPr id="395" name="Google Shape;395;p7"/>
          <p:cNvSpPr txBox="1"/>
          <p:nvPr/>
        </p:nvSpPr>
        <p:spPr>
          <a:xfrm rot="-372344">
            <a:off x="6043101" y="1018198"/>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96" name="Google Shape;396;p7"/>
          <p:cNvSpPr txBox="1"/>
          <p:nvPr/>
        </p:nvSpPr>
        <p:spPr>
          <a:xfrm rot="-1088161">
            <a:off x="5930731" y="3668597"/>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97" name="Google Shape;397;p7"/>
          <p:cNvCxnSpPr/>
          <p:nvPr/>
        </p:nvCxnSpPr>
        <p:spPr>
          <a:xfrm flipH="1" rot="10800000">
            <a:off x="6096000" y="5401148"/>
            <a:ext cx="1210286" cy="1083225"/>
          </a:xfrm>
          <a:prstGeom prst="straightConnector1">
            <a:avLst/>
          </a:prstGeom>
          <a:noFill/>
          <a:ln cap="flat" cmpd="sng" w="28575">
            <a:solidFill>
              <a:schemeClr val="accent1"/>
            </a:solidFill>
            <a:prstDash val="solid"/>
            <a:miter lim="800000"/>
            <a:headEnd len="sm" w="sm" type="none"/>
            <a:tailEnd len="med" w="med" type="triangle"/>
          </a:ln>
        </p:spPr>
      </p:cxnSp>
      <p:sp>
        <p:nvSpPr>
          <p:cNvPr id="398" name="Google Shape;398;p7"/>
          <p:cNvSpPr txBox="1"/>
          <p:nvPr/>
        </p:nvSpPr>
        <p:spPr>
          <a:xfrm rot="-2541950">
            <a:off x="5709228" y="5669424"/>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cxnSp>
        <p:nvCxnSpPr>
          <p:cNvPr id="399" name="Google Shape;399;p7"/>
          <p:cNvCxnSpPr/>
          <p:nvPr/>
        </p:nvCxnSpPr>
        <p:spPr>
          <a:xfrm flipH="1" rot="10800000">
            <a:off x="5983703" y="3255447"/>
            <a:ext cx="3161753" cy="10578"/>
          </a:xfrm>
          <a:prstGeom prst="straightConnector1">
            <a:avLst/>
          </a:prstGeom>
          <a:noFill/>
          <a:ln cap="flat" cmpd="sng" w="28575">
            <a:solidFill>
              <a:schemeClr val="accent1"/>
            </a:solidFill>
            <a:prstDash val="solid"/>
            <a:miter lim="800000"/>
            <a:headEnd len="sm" w="sm" type="none"/>
            <a:tailEnd len="med" w="med" type="triangle"/>
          </a:ln>
        </p:spPr>
      </p:cxnSp>
      <p:sp>
        <p:nvSpPr>
          <p:cNvPr id="400" name="Google Shape;400;p7"/>
          <p:cNvSpPr txBox="1"/>
          <p:nvPr/>
        </p:nvSpPr>
        <p:spPr>
          <a:xfrm>
            <a:off x="5986690" y="2976692"/>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Social like/share</a:t>
            </a:r>
            <a:endParaRPr sz="1400">
              <a:solidFill>
                <a:schemeClr val="dk1"/>
              </a:solidFill>
              <a:latin typeface="Arial"/>
              <a:ea typeface="Arial"/>
              <a:cs typeface="Arial"/>
              <a:sym typeface="Arial"/>
            </a:endParaRPr>
          </a:p>
        </p:txBody>
      </p:sp>
      <p:cxnSp>
        <p:nvCxnSpPr>
          <p:cNvPr id="401" name="Google Shape;401;p7"/>
          <p:cNvCxnSpPr/>
          <p:nvPr/>
        </p:nvCxnSpPr>
        <p:spPr>
          <a:xfrm>
            <a:off x="5983703" y="2305497"/>
            <a:ext cx="3091092" cy="460403"/>
          </a:xfrm>
          <a:prstGeom prst="straightConnector1">
            <a:avLst/>
          </a:prstGeom>
          <a:noFill/>
          <a:ln cap="flat" cmpd="sng" w="28575">
            <a:solidFill>
              <a:schemeClr val="accent1"/>
            </a:solidFill>
            <a:prstDash val="solid"/>
            <a:miter lim="800000"/>
            <a:headEnd len="sm" w="sm" type="none"/>
            <a:tailEnd len="med" w="med" type="triangle"/>
          </a:ln>
        </p:spPr>
      </p:cxnSp>
      <p:sp>
        <p:nvSpPr>
          <p:cNvPr id="402" name="Google Shape;402;p7"/>
          <p:cNvSpPr txBox="1"/>
          <p:nvPr/>
        </p:nvSpPr>
        <p:spPr>
          <a:xfrm rot="551837">
            <a:off x="6003527" y="2140847"/>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Video complete</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descr="Graphical user interface, text, application&#10;&#10;Description automatically generated" id="407" name="Google Shape;407;p8"/>
          <p:cNvPicPr preferRelativeResize="0"/>
          <p:nvPr/>
        </p:nvPicPr>
        <p:blipFill rotWithShape="1">
          <a:blip r:embed="rId3">
            <a:alphaModFix/>
          </a:blip>
          <a:srcRect b="0" l="0" r="0" t="0"/>
          <a:stretch/>
        </p:blipFill>
        <p:spPr>
          <a:xfrm>
            <a:off x="7309122" y="3499414"/>
            <a:ext cx="4729161" cy="2158464"/>
          </a:xfrm>
          <a:prstGeom prst="rect">
            <a:avLst/>
          </a:prstGeom>
          <a:noFill/>
          <a:ln>
            <a:noFill/>
          </a:ln>
        </p:spPr>
      </p:pic>
      <p:pic>
        <p:nvPicPr>
          <p:cNvPr descr="Graphical user interface, website&#10;&#10;Description automatically generated" id="408" name="Google Shape;408;p8"/>
          <p:cNvPicPr preferRelativeResize="0"/>
          <p:nvPr/>
        </p:nvPicPr>
        <p:blipFill rotWithShape="1">
          <a:blip r:embed="rId4">
            <a:alphaModFix/>
          </a:blip>
          <a:srcRect b="0" l="0" r="0" t="0"/>
          <a:stretch/>
        </p:blipFill>
        <p:spPr>
          <a:xfrm>
            <a:off x="7439705" y="405910"/>
            <a:ext cx="4598578" cy="2332575"/>
          </a:xfrm>
          <a:prstGeom prst="rect">
            <a:avLst/>
          </a:prstGeom>
          <a:noFill/>
          <a:ln>
            <a:noFill/>
          </a:ln>
        </p:spPr>
      </p:pic>
      <p:sp>
        <p:nvSpPr>
          <p:cNvPr id="409" name="Google Shape;409;p8"/>
          <p:cNvSpPr txBox="1"/>
          <p:nvPr>
            <p:ph idx="2" type="body"/>
          </p:nvPr>
        </p:nvSpPr>
        <p:spPr>
          <a:xfrm>
            <a:off x="389696" y="2703886"/>
            <a:ext cx="3567901" cy="795528"/>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200"/>
              <a:buNone/>
            </a:pPr>
            <a:r>
              <a:rPr lang="en-US"/>
              <a:t>Digital Driver: Programmatic</a:t>
            </a:r>
            <a:endParaRPr/>
          </a:p>
        </p:txBody>
      </p:sp>
      <p:sp>
        <p:nvSpPr>
          <p:cNvPr id="410" name="Google Shape;410;p8"/>
          <p:cNvSpPr txBox="1"/>
          <p:nvPr>
            <p:ph type="title"/>
          </p:nvPr>
        </p:nvSpPr>
        <p:spPr>
          <a:xfrm>
            <a:off x="391391" y="1980879"/>
            <a:ext cx="3566206" cy="86868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800"/>
              <a:buFont typeface="Arial"/>
              <a:buNone/>
            </a:pPr>
            <a:r>
              <a:rPr lang="en-US"/>
              <a:t>DATA EXAMPLE</a:t>
            </a:r>
            <a:endParaRPr/>
          </a:p>
        </p:txBody>
      </p:sp>
      <p:sp>
        <p:nvSpPr>
          <p:cNvPr id="411" name="Google Shape;411;p8"/>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lang="en-US"/>
              <a:t>CONFIDENTIAL</a:t>
            </a:r>
            <a:endParaRPr/>
          </a:p>
        </p:txBody>
      </p:sp>
      <p:sp>
        <p:nvSpPr>
          <p:cNvPr id="412" name="Google Shape;412;p8"/>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sp>
        <p:nvSpPr>
          <p:cNvPr id="413" name="Google Shape;413;p8"/>
          <p:cNvSpPr txBox="1"/>
          <p:nvPr/>
        </p:nvSpPr>
        <p:spPr>
          <a:xfrm>
            <a:off x="3210214" y="639135"/>
            <a:ext cx="3035799" cy="4754072"/>
          </a:xfrm>
          <a:prstGeom prst="rect">
            <a:avLst/>
          </a:prstGeom>
          <a:noFill/>
          <a:ln>
            <a:noFill/>
          </a:ln>
        </p:spPr>
        <p:txBody>
          <a:bodyPr anchorCtr="0" anchor="t" bIns="182875" lIns="182875" spcFirstLastPara="1" rIns="182875" wrap="square" tIns="182875">
            <a:noAutofit/>
          </a:bodyPr>
          <a:lstStyle/>
          <a:p>
            <a:pPr indent="-342900" lvl="0" marL="342900" marR="0" rtl="0" algn="l">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views a third-party website, for example, the Wall Street Journal.</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if the ad wins the bid over other ads. This is collected as one</a:t>
            </a:r>
            <a:r>
              <a:rPr b="1" lang="en-US" sz="1600">
                <a:solidFill>
                  <a:schemeClr val="dk1"/>
                </a:solidFill>
                <a:latin typeface="Arial"/>
                <a:ea typeface="Arial"/>
                <a:cs typeface="Arial"/>
                <a:sym typeface="Arial"/>
              </a:rPr>
              <a:t> impression </a:t>
            </a:r>
            <a:r>
              <a:rPr lang="en-US" sz="1600">
                <a:solidFill>
                  <a:schemeClr val="dk1"/>
                </a:solidFill>
                <a:latin typeface="Arial"/>
                <a:ea typeface="Arial"/>
                <a:cs typeface="Arial"/>
                <a:sym typeface="Arial"/>
              </a:rPr>
              <a:t>in the backend web data. </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b="1" lang="en-US" sz="1600">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b="1" lang="en-US" sz="1600">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indent="-342900" lvl="0" marL="342900" marR="0" rtl="0" algn="l">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a:t>
            </a:r>
            <a:r>
              <a:rPr b="1" lang="en-US" sz="1600">
                <a:solidFill>
                  <a:schemeClr val="dk1"/>
                </a:solidFill>
                <a:latin typeface="Arial"/>
                <a:ea typeface="Arial"/>
                <a:cs typeface="Arial"/>
                <a:sym typeface="Arial"/>
              </a:rPr>
              <a:t> product demo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414" name="Google Shape;414;p8"/>
          <p:cNvCxnSpPr/>
          <p:nvPr/>
        </p:nvCxnSpPr>
        <p:spPr>
          <a:xfrm flipH="1" rot="10800000">
            <a:off x="6038996" y="835700"/>
            <a:ext cx="1400709" cy="233263"/>
          </a:xfrm>
          <a:prstGeom prst="straightConnector1">
            <a:avLst/>
          </a:prstGeom>
          <a:noFill/>
          <a:ln cap="flat" cmpd="sng" w="28575">
            <a:solidFill>
              <a:schemeClr val="accent1"/>
            </a:solidFill>
            <a:prstDash val="solid"/>
            <a:miter lim="800000"/>
            <a:headEnd len="sm" w="sm" type="none"/>
            <a:tailEnd len="med" w="med" type="triangle"/>
          </a:ln>
        </p:spPr>
      </p:cxnSp>
      <p:cxnSp>
        <p:nvCxnSpPr>
          <p:cNvPr id="415" name="Google Shape;415;p8"/>
          <p:cNvCxnSpPr/>
          <p:nvPr/>
        </p:nvCxnSpPr>
        <p:spPr>
          <a:xfrm flipH="1" rot="10800000">
            <a:off x="6064122" y="1688449"/>
            <a:ext cx="2482349" cy="144061"/>
          </a:xfrm>
          <a:prstGeom prst="straightConnector1">
            <a:avLst/>
          </a:prstGeom>
          <a:noFill/>
          <a:ln cap="flat" cmpd="sng" w="28575">
            <a:solidFill>
              <a:schemeClr val="accent1"/>
            </a:solidFill>
            <a:prstDash val="solid"/>
            <a:miter lim="800000"/>
            <a:headEnd len="sm" w="sm" type="none"/>
            <a:tailEnd len="med" w="med" type="triangle"/>
          </a:ln>
        </p:spPr>
      </p:cxnSp>
      <p:cxnSp>
        <p:nvCxnSpPr>
          <p:cNvPr id="416" name="Google Shape;416;p8"/>
          <p:cNvCxnSpPr/>
          <p:nvPr/>
        </p:nvCxnSpPr>
        <p:spPr>
          <a:xfrm>
            <a:off x="6038996" y="3193747"/>
            <a:ext cx="1266300" cy="410717"/>
          </a:xfrm>
          <a:prstGeom prst="straightConnector1">
            <a:avLst/>
          </a:prstGeom>
          <a:noFill/>
          <a:ln cap="flat" cmpd="sng" w="28575">
            <a:solidFill>
              <a:schemeClr val="accent1"/>
            </a:solidFill>
            <a:prstDash val="solid"/>
            <a:miter lim="800000"/>
            <a:headEnd len="sm" w="sm" type="none"/>
            <a:tailEnd len="med" w="med" type="triangle"/>
          </a:ln>
        </p:spPr>
      </p:cxnSp>
      <p:sp>
        <p:nvSpPr>
          <p:cNvPr id="417" name="Google Shape;417;p8"/>
          <p:cNvSpPr txBox="1"/>
          <p:nvPr/>
        </p:nvSpPr>
        <p:spPr>
          <a:xfrm rot="-607355">
            <a:off x="6062053" y="601114"/>
            <a:ext cx="1651700" cy="167128"/>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Third-party Website visit</a:t>
            </a:r>
            <a:endParaRPr sz="1400">
              <a:solidFill>
                <a:schemeClr val="dk1"/>
              </a:solidFill>
              <a:latin typeface="Arial"/>
              <a:ea typeface="Arial"/>
              <a:cs typeface="Arial"/>
              <a:sym typeface="Arial"/>
            </a:endParaRPr>
          </a:p>
        </p:txBody>
      </p:sp>
      <p:sp>
        <p:nvSpPr>
          <p:cNvPr id="418" name="Google Shape;418;p8"/>
          <p:cNvSpPr txBox="1"/>
          <p:nvPr/>
        </p:nvSpPr>
        <p:spPr>
          <a:xfrm rot="-173425">
            <a:off x="6042147" y="1470532"/>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419" name="Google Shape;419;p8"/>
          <p:cNvSpPr txBox="1"/>
          <p:nvPr/>
        </p:nvSpPr>
        <p:spPr>
          <a:xfrm rot="988034">
            <a:off x="6084169" y="3156658"/>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420" name="Google Shape;420;p8"/>
          <p:cNvCxnSpPr/>
          <p:nvPr/>
        </p:nvCxnSpPr>
        <p:spPr>
          <a:xfrm flipH="1" rot="10800000">
            <a:off x="6137576" y="4811291"/>
            <a:ext cx="1087089" cy="581916"/>
          </a:xfrm>
          <a:prstGeom prst="straightConnector1">
            <a:avLst/>
          </a:prstGeom>
          <a:noFill/>
          <a:ln cap="flat" cmpd="sng" w="28575">
            <a:solidFill>
              <a:schemeClr val="accent1"/>
            </a:solidFill>
            <a:prstDash val="solid"/>
            <a:miter lim="800000"/>
            <a:headEnd len="sm" w="sm" type="none"/>
            <a:tailEnd len="med" w="med" type="triangle"/>
          </a:ln>
        </p:spPr>
      </p:cxnSp>
      <p:sp>
        <p:nvSpPr>
          <p:cNvPr id="421" name="Google Shape;421;p8"/>
          <p:cNvSpPr txBox="1"/>
          <p:nvPr/>
        </p:nvSpPr>
        <p:spPr>
          <a:xfrm rot="-1666340">
            <a:off x="5779404" y="4769603"/>
            <a:ext cx="1691511" cy="167642"/>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9"/>
          <p:cNvSpPr txBox="1"/>
          <p:nvPr>
            <p:ph type="title"/>
          </p:nvPr>
        </p:nvSpPr>
        <p:spPr>
          <a:xfrm>
            <a:off x="391391" y="1417320"/>
            <a:ext cx="3536373" cy="86868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Arial"/>
              <a:buNone/>
            </a:pPr>
            <a:r>
              <a:rPr b="0" lang="en-US" cap="none">
                <a:latin typeface="Arial"/>
                <a:ea typeface="Arial"/>
                <a:cs typeface="Arial"/>
                <a:sym typeface="Arial"/>
              </a:rPr>
              <a:t>REPORT</a:t>
            </a:r>
            <a:br>
              <a:rPr b="0" lang="en-US" cap="none">
                <a:latin typeface="Arial"/>
                <a:ea typeface="Arial"/>
                <a:cs typeface="Arial"/>
                <a:sym typeface="Arial"/>
              </a:rPr>
            </a:br>
            <a:r>
              <a:rPr b="0" lang="en-US" cap="none">
                <a:latin typeface="Arial"/>
                <a:ea typeface="Arial"/>
                <a:cs typeface="Arial"/>
                <a:sym typeface="Arial"/>
              </a:rPr>
              <a:t>PRESENTATION FORMAT</a:t>
            </a:r>
            <a:endParaRPr/>
          </a:p>
        </p:txBody>
      </p:sp>
      <p:sp>
        <p:nvSpPr>
          <p:cNvPr id="427" name="Google Shape;427;p9"/>
          <p:cNvSpPr txBox="1"/>
          <p:nvPr>
            <p:ph idx="1" type="body"/>
          </p:nvPr>
        </p:nvSpPr>
        <p:spPr>
          <a:xfrm>
            <a:off x="4076700" y="331788"/>
            <a:ext cx="7734300" cy="5764212"/>
          </a:xfrm>
          <a:prstGeom prst="rect">
            <a:avLst/>
          </a:prstGeom>
          <a:noFill/>
          <a:ln>
            <a:noFill/>
          </a:ln>
        </p:spPr>
        <p:txBody>
          <a:bodyPr anchorCtr="0" anchor="ctr" bIns="0" lIns="0" spcFirstLastPara="1" rIns="0" wrap="square" tIns="0">
            <a:normAutofit/>
          </a:bodyPr>
          <a:lstStyle/>
          <a:p>
            <a:pPr indent="-457200" lvl="0" marL="457200" rtl="0" algn="l">
              <a:lnSpc>
                <a:spcPct val="90000"/>
              </a:lnSpc>
              <a:spcBef>
                <a:spcPts val="0"/>
              </a:spcBef>
              <a:spcAft>
                <a:spcPts val="0"/>
              </a:spcAft>
              <a:buSzPts val="1700"/>
              <a:buFont typeface="Arial"/>
              <a:buAutoNum type="arabicPeriod"/>
            </a:pPr>
            <a:r>
              <a:rPr b="1" lang="en-US" sz="1700"/>
              <a:t>Abstract</a:t>
            </a:r>
            <a:endParaRPr/>
          </a:p>
          <a:p>
            <a:pPr indent="-182880" lvl="1" marL="411480" rtl="0" algn="l">
              <a:lnSpc>
                <a:spcPct val="90000"/>
              </a:lnSpc>
              <a:spcBef>
                <a:spcPts val="400"/>
              </a:spcBef>
              <a:spcAft>
                <a:spcPts val="0"/>
              </a:spcAft>
              <a:buSzPts val="1530"/>
              <a:buChar char="•"/>
            </a:pPr>
            <a:r>
              <a:rPr lang="en-US" sz="1700"/>
              <a:t>1 sentence explaining the purpose and importance of the work</a:t>
            </a:r>
            <a:endParaRPr/>
          </a:p>
          <a:p>
            <a:pPr indent="-182880" lvl="1" marL="411480" rtl="0" algn="l">
              <a:lnSpc>
                <a:spcPct val="90000"/>
              </a:lnSpc>
              <a:spcBef>
                <a:spcPts val="400"/>
              </a:spcBef>
              <a:spcAft>
                <a:spcPts val="0"/>
              </a:spcAft>
              <a:buSzPts val="1530"/>
              <a:buChar char="•"/>
            </a:pPr>
            <a:r>
              <a:rPr lang="en-US" sz="1700"/>
              <a:t>1-2 sentences describing the methods</a:t>
            </a:r>
            <a:endParaRPr/>
          </a:p>
          <a:p>
            <a:pPr indent="-182880" lvl="1" marL="411480" rtl="0" algn="l">
              <a:lnSpc>
                <a:spcPct val="90000"/>
              </a:lnSpc>
              <a:spcBef>
                <a:spcPts val="400"/>
              </a:spcBef>
              <a:spcAft>
                <a:spcPts val="0"/>
              </a:spcAft>
              <a:buSzPts val="1530"/>
              <a:buChar char="•"/>
            </a:pPr>
            <a:r>
              <a:rPr lang="en-US" sz="1700"/>
              <a:t>2-3 sentences describing the results and conclusions</a:t>
            </a:r>
            <a:endParaRPr/>
          </a:p>
          <a:p>
            <a:pPr indent="-457200" lvl="0" marL="457200" rtl="0" algn="l">
              <a:lnSpc>
                <a:spcPct val="90000"/>
              </a:lnSpc>
              <a:spcBef>
                <a:spcPts val="400"/>
              </a:spcBef>
              <a:spcAft>
                <a:spcPts val="0"/>
              </a:spcAft>
              <a:buSzPts val="1700"/>
              <a:buFont typeface="Arial"/>
              <a:buAutoNum type="arabicPeriod"/>
            </a:pPr>
            <a:r>
              <a:rPr b="1" lang="en-US" sz="1700"/>
              <a:t>Introduction</a:t>
            </a:r>
            <a:endParaRPr/>
          </a:p>
          <a:p>
            <a:pPr indent="-182880" lvl="1" marL="411480" rtl="0" algn="l">
              <a:lnSpc>
                <a:spcPct val="90000"/>
              </a:lnSpc>
              <a:spcBef>
                <a:spcPts val="400"/>
              </a:spcBef>
              <a:spcAft>
                <a:spcPts val="0"/>
              </a:spcAft>
              <a:buSzPts val="1530"/>
              <a:buChar char="•"/>
            </a:pPr>
            <a:r>
              <a:rPr lang="en-US" sz="1700"/>
              <a:t>State the purpose and explain the importance of the work</a:t>
            </a:r>
            <a:endParaRPr/>
          </a:p>
          <a:p>
            <a:pPr indent="-457200" lvl="0" marL="457200" rtl="0" algn="l">
              <a:lnSpc>
                <a:spcPct val="90000"/>
              </a:lnSpc>
              <a:spcBef>
                <a:spcPts val="400"/>
              </a:spcBef>
              <a:spcAft>
                <a:spcPts val="0"/>
              </a:spcAft>
              <a:buSzPts val="1700"/>
              <a:buFont typeface="Arial"/>
              <a:buAutoNum type="arabicPeriod"/>
            </a:pPr>
            <a:r>
              <a:rPr b="1" lang="en-US" sz="1700"/>
              <a:t>Solutions</a:t>
            </a:r>
            <a:endParaRPr/>
          </a:p>
          <a:p>
            <a:pPr indent="-182880" lvl="1" marL="411480" rtl="0" algn="l">
              <a:lnSpc>
                <a:spcPct val="90000"/>
              </a:lnSpc>
              <a:spcBef>
                <a:spcPts val="400"/>
              </a:spcBef>
              <a:spcAft>
                <a:spcPts val="0"/>
              </a:spcAft>
              <a:buSzPts val="1530"/>
              <a:buChar char="•"/>
            </a:pPr>
            <a:r>
              <a:rPr lang="en-US" sz="1700"/>
              <a:t>Describe the solution formulation</a:t>
            </a:r>
            <a:endParaRPr/>
          </a:p>
          <a:p>
            <a:pPr indent="-182880" lvl="1" marL="411480" rtl="0" algn="l">
              <a:lnSpc>
                <a:spcPct val="90000"/>
              </a:lnSpc>
              <a:spcBef>
                <a:spcPts val="400"/>
              </a:spcBef>
              <a:spcAft>
                <a:spcPts val="0"/>
              </a:spcAft>
              <a:buSzPts val="1530"/>
              <a:buChar char="•"/>
            </a:pPr>
            <a:r>
              <a:rPr lang="en-US" sz="1700"/>
              <a:t>Describe the solution implementation</a:t>
            </a:r>
            <a:endParaRPr/>
          </a:p>
          <a:p>
            <a:pPr indent="-182880" lvl="1" marL="411480" rtl="0" algn="l">
              <a:lnSpc>
                <a:spcPct val="90000"/>
              </a:lnSpc>
              <a:spcBef>
                <a:spcPts val="400"/>
              </a:spcBef>
              <a:spcAft>
                <a:spcPts val="0"/>
              </a:spcAft>
              <a:buSzPts val="1530"/>
              <a:buChar char="•"/>
            </a:pPr>
            <a:r>
              <a:rPr lang="en-US" sz="1700"/>
              <a:t>Provide the model evaluation metrics if the statistics or math models are used</a:t>
            </a:r>
            <a:endParaRPr/>
          </a:p>
          <a:p>
            <a:pPr indent="-457200" lvl="0" marL="457200" rtl="0" algn="l">
              <a:lnSpc>
                <a:spcPct val="90000"/>
              </a:lnSpc>
              <a:spcBef>
                <a:spcPts val="400"/>
              </a:spcBef>
              <a:spcAft>
                <a:spcPts val="0"/>
              </a:spcAft>
              <a:buSzPts val="1700"/>
              <a:buFont typeface="Arial"/>
              <a:buAutoNum type="arabicPeriod"/>
            </a:pPr>
            <a:r>
              <a:rPr b="1" lang="en-US" sz="1700"/>
              <a:t>Results (Answers to the Asked Questions)</a:t>
            </a:r>
            <a:endParaRPr/>
          </a:p>
          <a:p>
            <a:pPr indent="-182880" lvl="1" marL="411480" rtl="0" algn="l">
              <a:lnSpc>
                <a:spcPct val="90000"/>
              </a:lnSpc>
              <a:spcBef>
                <a:spcPts val="400"/>
              </a:spcBef>
              <a:spcAft>
                <a:spcPts val="0"/>
              </a:spcAft>
              <a:buSzPts val="1530"/>
              <a:buChar char="•"/>
            </a:pPr>
            <a:r>
              <a:rPr lang="en-US" sz="1700"/>
              <a:t>Describe the optimal budget plan for each digital driver and audience type</a:t>
            </a:r>
            <a:endParaRPr/>
          </a:p>
          <a:p>
            <a:pPr indent="-182880" lvl="1" marL="411480" rtl="0" algn="l">
              <a:lnSpc>
                <a:spcPct val="90000"/>
              </a:lnSpc>
              <a:spcBef>
                <a:spcPts val="400"/>
              </a:spcBef>
              <a:spcAft>
                <a:spcPts val="0"/>
              </a:spcAft>
              <a:buSzPts val="1530"/>
              <a:buChar char="•"/>
            </a:pPr>
            <a:r>
              <a:rPr lang="en-US" sz="1700"/>
              <a:t>Justify the optimal budget plan</a:t>
            </a:r>
            <a:endParaRPr/>
          </a:p>
          <a:p>
            <a:pPr indent="-457200" lvl="0" marL="457200" rtl="0" algn="l">
              <a:lnSpc>
                <a:spcPct val="90000"/>
              </a:lnSpc>
              <a:spcBef>
                <a:spcPts val="400"/>
              </a:spcBef>
              <a:spcAft>
                <a:spcPts val="0"/>
              </a:spcAft>
              <a:buSzPts val="1700"/>
              <a:buFont typeface="Arial"/>
              <a:buAutoNum type="arabicPeriod"/>
            </a:pPr>
            <a:r>
              <a:rPr b="1" lang="en-US" sz="1700"/>
              <a:t>Conclusions</a:t>
            </a:r>
            <a:endParaRPr/>
          </a:p>
          <a:p>
            <a:pPr indent="-182880" lvl="1" marL="411480" rtl="0" algn="l">
              <a:lnSpc>
                <a:spcPct val="90000"/>
              </a:lnSpc>
              <a:spcBef>
                <a:spcPts val="400"/>
              </a:spcBef>
              <a:spcAft>
                <a:spcPts val="0"/>
              </a:spcAft>
              <a:buSzPts val="1530"/>
              <a:buChar char="•"/>
            </a:pPr>
            <a:r>
              <a:rPr lang="en-US" sz="1700"/>
              <a:t>Summarize the results</a:t>
            </a:r>
            <a:endParaRPr/>
          </a:p>
          <a:p>
            <a:pPr indent="-182880" lvl="1" marL="411480" rtl="0" algn="l">
              <a:lnSpc>
                <a:spcPct val="90000"/>
              </a:lnSpc>
              <a:spcBef>
                <a:spcPts val="400"/>
              </a:spcBef>
              <a:spcAft>
                <a:spcPts val="0"/>
              </a:spcAft>
              <a:buSzPts val="1530"/>
              <a:buChar char="•"/>
            </a:pPr>
            <a:r>
              <a:rPr lang="en-US" sz="1700"/>
              <a:t>Discuss the limitations</a:t>
            </a:r>
            <a:endParaRPr/>
          </a:p>
          <a:p>
            <a:pPr indent="-182880" lvl="1" marL="411480" rtl="0" algn="l">
              <a:lnSpc>
                <a:spcPct val="90000"/>
              </a:lnSpc>
              <a:spcBef>
                <a:spcPts val="400"/>
              </a:spcBef>
              <a:spcAft>
                <a:spcPts val="0"/>
              </a:spcAft>
              <a:buSzPts val="1530"/>
              <a:buChar char="•"/>
            </a:pPr>
            <a:r>
              <a:rPr lang="en-US" sz="1700"/>
              <a:t>Discuss the recommendations for the next step </a:t>
            </a:r>
            <a:endParaRPr/>
          </a:p>
          <a:p>
            <a:pPr indent="0" lvl="1" marL="228600" rtl="0" algn="l">
              <a:lnSpc>
                <a:spcPct val="90000"/>
              </a:lnSpc>
              <a:spcBef>
                <a:spcPts val="400"/>
              </a:spcBef>
              <a:spcAft>
                <a:spcPts val="0"/>
              </a:spcAft>
              <a:buSzPts val="1530"/>
              <a:buFont typeface="Arial"/>
              <a:buNone/>
            </a:pPr>
            <a:r>
              <a:t/>
            </a:r>
            <a:endParaRPr sz="1700"/>
          </a:p>
          <a:p>
            <a:pPr indent="0" lvl="1" marL="228600" rtl="0" algn="l">
              <a:lnSpc>
                <a:spcPct val="90000"/>
              </a:lnSpc>
              <a:spcBef>
                <a:spcPts val="400"/>
              </a:spcBef>
              <a:spcAft>
                <a:spcPts val="0"/>
              </a:spcAft>
              <a:buSzPts val="1530"/>
              <a:buFont typeface="Arial"/>
              <a:buNone/>
            </a:pPr>
            <a:r>
              <a:rPr lang="en-US" sz="1700"/>
              <a:t>(Template is provided.)</a:t>
            </a:r>
            <a:endParaRPr/>
          </a:p>
          <a:p>
            <a:pPr indent="-74929" lvl="0" marL="182880" rtl="0" algn="l">
              <a:lnSpc>
                <a:spcPct val="90000"/>
              </a:lnSpc>
              <a:spcBef>
                <a:spcPts val="400"/>
              </a:spcBef>
              <a:spcAft>
                <a:spcPts val="0"/>
              </a:spcAft>
              <a:buSzPts val="1700"/>
              <a:buNone/>
            </a:pPr>
            <a:r>
              <a:t/>
            </a:r>
            <a:endParaRPr sz="1700"/>
          </a:p>
        </p:txBody>
      </p:sp>
      <p:sp>
        <p:nvSpPr>
          <p:cNvPr id="428" name="Google Shape;428;p9"/>
          <p:cNvSpPr txBox="1"/>
          <p:nvPr/>
        </p:nvSpPr>
        <p:spPr>
          <a:xfrm>
            <a:off x="381000" y="2534960"/>
            <a:ext cx="3546475" cy="3446462"/>
          </a:xfrm>
          <a:prstGeom prst="rect">
            <a:avLst/>
          </a:prstGeom>
          <a:noFill/>
          <a:ln>
            <a:noFill/>
          </a:ln>
        </p:spPr>
        <p:txBody>
          <a:bodyPr anchorCtr="0" anchor="t" bIns="0" lIns="0" spcFirstLastPara="1" rIns="0" wrap="square" tIns="0">
            <a:normAutofit lnSpcReduction="10000"/>
          </a:bodyPr>
          <a:lstStyle/>
          <a:p>
            <a:pPr indent="0" lvl="0" marL="0" marR="0" rtl="0" algn="l">
              <a:lnSpc>
                <a:spcPct val="90000"/>
              </a:lnSpc>
              <a:spcBef>
                <a:spcPts val="0"/>
              </a:spcBef>
              <a:spcAft>
                <a:spcPts val="0"/>
              </a:spcAft>
              <a:buNone/>
            </a:pPr>
            <a:r>
              <a:rPr lang="en-US" sz="1600">
                <a:solidFill>
                  <a:schemeClr val="dk1"/>
                </a:solidFill>
                <a:latin typeface="Arial"/>
                <a:ea typeface="Arial"/>
                <a:cs typeface="Arial"/>
                <a:sym typeface="Arial"/>
              </a:rPr>
              <a:t>Template Format:</a:t>
            </a:r>
            <a:endParaRPr/>
          </a:p>
          <a:p>
            <a:pPr indent="-285750" lvl="0" marL="285750" marR="0" rtl="0" algn="l">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Times New Roman</a:t>
            </a:r>
            <a:endParaRPr/>
          </a:p>
          <a:p>
            <a:pPr indent="-285750" lvl="0" marL="285750" marR="0" rtl="0" algn="l">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size: </a:t>
            </a:r>
            <a:endParaRPr/>
          </a:p>
          <a:p>
            <a:pPr indent="-285750" lvl="1" marL="742950" marR="0" rtl="0" algn="l">
              <a:lnSpc>
                <a:spcPct val="9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Paper title: 16</a:t>
            </a:r>
            <a:endParaRPr/>
          </a:p>
          <a:p>
            <a:pPr indent="-285750" lvl="1" marL="742950" marR="0" rtl="0" algn="l">
              <a:lnSpc>
                <a:spcPct val="9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Section title: 14</a:t>
            </a:r>
            <a:endParaRPr/>
          </a:p>
          <a:p>
            <a:pPr indent="-285750" lvl="1" marL="742950" marR="0" rtl="0" algn="l">
              <a:lnSpc>
                <a:spcPct val="9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Body: 11</a:t>
            </a:r>
            <a:endParaRPr/>
          </a:p>
          <a:p>
            <a:pPr indent="-285750" lvl="0" marL="285750" marR="0" rtl="0" algn="l">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Margin:</a:t>
            </a:r>
            <a:endParaRPr/>
          </a:p>
          <a:p>
            <a:pPr indent="-285750" lvl="1" marL="742950" marR="0" rtl="0" algn="l">
              <a:lnSpc>
                <a:spcPct val="9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Top: 1’’</a:t>
            </a:r>
            <a:endParaRPr/>
          </a:p>
          <a:p>
            <a:pPr indent="-285750" lvl="1" marL="742950" marR="0" rtl="0" algn="l">
              <a:lnSpc>
                <a:spcPct val="9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Bottom: 1’’</a:t>
            </a:r>
            <a:endParaRPr/>
          </a:p>
          <a:p>
            <a:pPr indent="-285750" lvl="1" marL="742950" marR="0" rtl="0" algn="l">
              <a:lnSpc>
                <a:spcPct val="9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Left: 1’’</a:t>
            </a:r>
            <a:endParaRPr/>
          </a:p>
          <a:p>
            <a:pPr indent="-285750" lvl="1" marL="742950" marR="0" rtl="0" algn="l">
              <a:lnSpc>
                <a:spcPct val="90000"/>
              </a:lnSpc>
              <a:spcBef>
                <a:spcPts val="4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Right: 1’’</a:t>
            </a:r>
            <a:endParaRPr/>
          </a:p>
          <a:p>
            <a:pPr indent="-285750" lvl="0" marL="285750" marR="0" rtl="0" algn="l">
              <a:lnSpc>
                <a:spcPct val="90000"/>
              </a:lnSpc>
              <a:spcBef>
                <a:spcPts val="400"/>
              </a:spcBef>
              <a:spcAft>
                <a:spcPts val="0"/>
              </a:spcAft>
              <a:buClr>
                <a:schemeClr val="dk1"/>
              </a:buClr>
              <a:buSzPts val="1600"/>
              <a:buFont typeface="Arial"/>
              <a:buChar char="-"/>
            </a:pPr>
            <a:r>
              <a:rPr b="1" lang="en-US" sz="1600">
                <a:solidFill>
                  <a:schemeClr val="dk1"/>
                </a:solidFill>
                <a:latin typeface="Arial"/>
                <a:ea typeface="Arial"/>
                <a:cs typeface="Arial"/>
                <a:sym typeface="Arial"/>
              </a:rPr>
              <a:t>Page Maximum Limit: 3</a:t>
            </a:r>
            <a:endParaRPr/>
          </a:p>
          <a:p>
            <a:pPr indent="0" lvl="0" marL="0" marR="0" rtl="0" algn="l">
              <a:lnSpc>
                <a:spcPct val="90000"/>
              </a:lnSpc>
              <a:spcBef>
                <a:spcPts val="400"/>
              </a:spcBef>
              <a:spcAft>
                <a:spcPts val="0"/>
              </a:spcAft>
              <a:buNone/>
            </a:pPr>
            <a:r>
              <a:rPr b="1" lang="en-US" sz="1600">
                <a:solidFill>
                  <a:schemeClr val="dk1"/>
                </a:solidFill>
                <a:latin typeface="Arial"/>
                <a:ea typeface="Arial"/>
                <a:cs typeface="Arial"/>
                <a:sym typeface="Arial"/>
              </a:rPr>
              <a:t>      </a:t>
            </a:r>
            <a:endParaRPr/>
          </a:p>
        </p:txBody>
      </p:sp>
      <p:sp>
        <p:nvSpPr>
          <p:cNvPr id="429" name="Google Shape;429;p9"/>
          <p:cNvSpPr txBox="1"/>
          <p:nvPr>
            <p:ph idx="11" type="ftr"/>
          </p:nvPr>
        </p:nvSpPr>
        <p:spPr>
          <a:xfrm>
            <a:off x="7088056" y="6336077"/>
            <a:ext cx="4114800" cy="22071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None/>
            </a:pPr>
            <a:r>
              <a:rPr lang="en-US" sz="900" cap="none">
                <a:latin typeface="Arial"/>
                <a:ea typeface="Arial"/>
                <a:cs typeface="Arial"/>
                <a:sym typeface="Arial"/>
              </a:rPr>
              <a:t>CONFIDENTIAL</a:t>
            </a:r>
            <a:endParaRPr/>
          </a:p>
        </p:txBody>
      </p:sp>
      <p:sp>
        <p:nvSpPr>
          <p:cNvPr id="430" name="Google Shape;430;p9"/>
          <p:cNvSpPr txBox="1"/>
          <p:nvPr>
            <p:ph idx="12" type="sldNum"/>
          </p:nvPr>
        </p:nvSpPr>
        <p:spPr>
          <a:xfrm>
            <a:off x="11202856" y="6301811"/>
            <a:ext cx="684344" cy="365125"/>
          </a:xfrm>
          <a:prstGeom prst="rect">
            <a:avLst/>
          </a:prstGeom>
          <a:noFill/>
          <a:ln>
            <a:noFill/>
          </a:ln>
        </p:spPr>
        <p:txBody>
          <a:bodyPr anchorCtr="0" anchor="ctr" bIns="45700" lIns="91425" spcFirstLastPara="1" rIns="91425" wrap="square" tIns="45700">
            <a:normAutofit/>
          </a:bodyPr>
          <a:lstStyle/>
          <a:p>
            <a:pPr indent="-205699" lvl="0" marL="205699" rtl="0" algn="l">
              <a:lnSpc>
                <a:spcPct val="90000"/>
              </a:lnSpc>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PE-New-White">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B08A"/>
      </a:hlink>
      <a:folHlink>
        <a:srgbClr val="01B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2021-11-16T17:19:19Z</dcterms:created>
  <dc:creator>Chandra, Swarup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0x010100B160FDB8D23B0B4C8E04CDC6249A7058</vt:lpwstr>
  </property>
</Properties>
</file>