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6101"/>
  </p:normalViewPr>
  <p:slideViewPr>
    <p:cSldViewPr snapToGrid="0">
      <p:cViewPr varScale="1">
        <p:scale>
          <a:sx n="161" d="100"/>
          <a:sy n="161" d="100"/>
        </p:scale>
        <p:origin x="2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7370B-858D-493E-BD34-0FA799B5A29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FAA01B-FE04-4990-8B8D-93EF8F0334C8}">
      <dgm:prSet/>
      <dgm:spPr/>
      <dgm:t>
        <a:bodyPr/>
        <a:lstStyle/>
        <a:p>
          <a:pPr>
            <a:defRPr cap="all"/>
          </a:pPr>
          <a:r>
            <a:rPr lang="en-US"/>
            <a:t>Problem Statement </a:t>
          </a:r>
        </a:p>
      </dgm:t>
    </dgm:pt>
    <dgm:pt modelId="{E600A9A8-7153-4872-A269-D793FB7502FE}" type="parTrans" cxnId="{1863D52B-01B3-4C93-96BB-ECDDC6F40483}">
      <dgm:prSet/>
      <dgm:spPr/>
      <dgm:t>
        <a:bodyPr/>
        <a:lstStyle/>
        <a:p>
          <a:endParaRPr lang="en-US"/>
        </a:p>
      </dgm:t>
    </dgm:pt>
    <dgm:pt modelId="{5784F7D3-1554-4B6E-9B03-9190CB342F7A}" type="sibTrans" cxnId="{1863D52B-01B3-4C93-96BB-ECDDC6F40483}">
      <dgm:prSet/>
      <dgm:spPr/>
      <dgm:t>
        <a:bodyPr/>
        <a:lstStyle/>
        <a:p>
          <a:endParaRPr lang="en-US"/>
        </a:p>
      </dgm:t>
    </dgm:pt>
    <dgm:pt modelId="{DB193872-305A-4B87-B772-5389CBA4A0FE}">
      <dgm:prSet/>
      <dgm:spPr/>
      <dgm:t>
        <a:bodyPr/>
        <a:lstStyle/>
        <a:p>
          <a:pPr>
            <a:defRPr cap="all"/>
          </a:pPr>
          <a:r>
            <a:rPr lang="en-US"/>
            <a:t>Data</a:t>
          </a:r>
        </a:p>
      </dgm:t>
    </dgm:pt>
    <dgm:pt modelId="{7CAE4FAC-FD85-4F16-AD82-EB5E20869801}" type="parTrans" cxnId="{D5369957-DB6F-46C9-8FF0-D57354E33FA1}">
      <dgm:prSet/>
      <dgm:spPr/>
      <dgm:t>
        <a:bodyPr/>
        <a:lstStyle/>
        <a:p>
          <a:endParaRPr lang="en-US"/>
        </a:p>
      </dgm:t>
    </dgm:pt>
    <dgm:pt modelId="{C34A3BE6-8F96-49FE-BC77-DC49B7B93E13}" type="sibTrans" cxnId="{D5369957-DB6F-46C9-8FF0-D57354E33FA1}">
      <dgm:prSet/>
      <dgm:spPr/>
      <dgm:t>
        <a:bodyPr/>
        <a:lstStyle/>
        <a:p>
          <a:endParaRPr lang="en-US"/>
        </a:p>
      </dgm:t>
    </dgm:pt>
    <dgm:pt modelId="{663115C6-539C-4765-894E-FFEA8097FAE8}">
      <dgm:prSet/>
      <dgm:spPr/>
      <dgm:t>
        <a:bodyPr/>
        <a:lstStyle/>
        <a:p>
          <a:pPr>
            <a:defRPr cap="all"/>
          </a:pPr>
          <a:r>
            <a:rPr lang="en-US"/>
            <a:t>Exploratory Data Analysis</a:t>
          </a:r>
        </a:p>
      </dgm:t>
    </dgm:pt>
    <dgm:pt modelId="{CD7CB55B-7285-42A0-B302-95D7A16252EA}" type="parTrans" cxnId="{3EF136CA-628D-4661-B452-BA2EB65253FB}">
      <dgm:prSet/>
      <dgm:spPr/>
      <dgm:t>
        <a:bodyPr/>
        <a:lstStyle/>
        <a:p>
          <a:endParaRPr lang="en-US"/>
        </a:p>
      </dgm:t>
    </dgm:pt>
    <dgm:pt modelId="{79B325C0-9F3C-4C73-B058-F85106B271E3}" type="sibTrans" cxnId="{3EF136CA-628D-4661-B452-BA2EB65253FB}">
      <dgm:prSet/>
      <dgm:spPr/>
      <dgm:t>
        <a:bodyPr/>
        <a:lstStyle/>
        <a:p>
          <a:endParaRPr lang="en-US"/>
        </a:p>
      </dgm:t>
    </dgm:pt>
    <dgm:pt modelId="{1BB8B8A7-761A-403B-99A9-3ECF0E8514F5}">
      <dgm:prSet/>
      <dgm:spPr/>
      <dgm:t>
        <a:bodyPr/>
        <a:lstStyle/>
        <a:p>
          <a:pPr>
            <a:defRPr cap="all"/>
          </a:pPr>
          <a:r>
            <a:rPr lang="en-US"/>
            <a:t>NLP &amp; Labels Preprocessing</a:t>
          </a:r>
        </a:p>
      </dgm:t>
    </dgm:pt>
    <dgm:pt modelId="{0FEFCAB4-9F69-4171-884F-23C4CE8146F0}" type="parTrans" cxnId="{2410824C-CE78-49E6-9ED4-37DEA88E6120}">
      <dgm:prSet/>
      <dgm:spPr/>
      <dgm:t>
        <a:bodyPr/>
        <a:lstStyle/>
        <a:p>
          <a:endParaRPr lang="en-US"/>
        </a:p>
      </dgm:t>
    </dgm:pt>
    <dgm:pt modelId="{17C46723-AA43-4A7A-A091-FE90544F09B4}" type="sibTrans" cxnId="{2410824C-CE78-49E6-9ED4-37DEA88E6120}">
      <dgm:prSet/>
      <dgm:spPr/>
      <dgm:t>
        <a:bodyPr/>
        <a:lstStyle/>
        <a:p>
          <a:endParaRPr lang="en-US"/>
        </a:p>
      </dgm:t>
    </dgm:pt>
    <dgm:pt modelId="{1692F536-7005-4279-B761-4E164ABC7E46}">
      <dgm:prSet/>
      <dgm:spPr/>
      <dgm:t>
        <a:bodyPr/>
        <a:lstStyle/>
        <a:p>
          <a:pPr>
            <a:defRPr cap="all"/>
          </a:pPr>
          <a:r>
            <a:rPr lang="en-US"/>
            <a:t>Modelling</a:t>
          </a:r>
        </a:p>
      </dgm:t>
    </dgm:pt>
    <dgm:pt modelId="{1E8FA77E-2818-4180-9A80-F202C0754424}" type="parTrans" cxnId="{094FC3AE-8765-4878-B5B8-74C6A01D3F3A}">
      <dgm:prSet/>
      <dgm:spPr/>
      <dgm:t>
        <a:bodyPr/>
        <a:lstStyle/>
        <a:p>
          <a:endParaRPr lang="en-US"/>
        </a:p>
      </dgm:t>
    </dgm:pt>
    <dgm:pt modelId="{E96D7767-1111-4B5B-9ECB-24A35767CAC7}" type="sibTrans" cxnId="{094FC3AE-8765-4878-B5B8-74C6A01D3F3A}">
      <dgm:prSet/>
      <dgm:spPr/>
      <dgm:t>
        <a:bodyPr/>
        <a:lstStyle/>
        <a:p>
          <a:endParaRPr lang="en-US"/>
        </a:p>
      </dgm:t>
    </dgm:pt>
    <dgm:pt modelId="{7348BD6F-AEBB-4FD1-B719-1F2D8D05A367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FA1337A3-9B2A-48FB-A44D-8A1B4AE4C079}" type="parTrans" cxnId="{B13ACF63-270D-4C81-B139-E7F4D74321B4}">
      <dgm:prSet/>
      <dgm:spPr/>
      <dgm:t>
        <a:bodyPr/>
        <a:lstStyle/>
        <a:p>
          <a:endParaRPr lang="en-US"/>
        </a:p>
      </dgm:t>
    </dgm:pt>
    <dgm:pt modelId="{4663C2FC-4DBB-499F-A38E-3D5C4AAAA05E}" type="sibTrans" cxnId="{B13ACF63-270D-4C81-B139-E7F4D74321B4}">
      <dgm:prSet/>
      <dgm:spPr/>
      <dgm:t>
        <a:bodyPr/>
        <a:lstStyle/>
        <a:p>
          <a:endParaRPr lang="en-US"/>
        </a:p>
      </dgm:t>
    </dgm:pt>
    <dgm:pt modelId="{9CA83777-9BB1-414E-BC77-346AE662A804}">
      <dgm:prSet/>
      <dgm:spPr/>
      <dgm:t>
        <a:bodyPr/>
        <a:lstStyle/>
        <a:p>
          <a:pPr>
            <a:defRPr cap="all"/>
          </a:pPr>
          <a:r>
            <a:rPr lang="en-US"/>
            <a:t>Limitations and Future Works</a:t>
          </a:r>
        </a:p>
      </dgm:t>
    </dgm:pt>
    <dgm:pt modelId="{1F595B7F-6086-46BB-A4FF-80FB2AF1D385}" type="parTrans" cxnId="{603A5CE1-16F9-4976-93B7-1B61E08F81D2}">
      <dgm:prSet/>
      <dgm:spPr/>
      <dgm:t>
        <a:bodyPr/>
        <a:lstStyle/>
        <a:p>
          <a:endParaRPr lang="en-US"/>
        </a:p>
      </dgm:t>
    </dgm:pt>
    <dgm:pt modelId="{2B531DE3-1893-40B8-87F3-4E627E36ACAC}" type="sibTrans" cxnId="{603A5CE1-16F9-4976-93B7-1B61E08F81D2}">
      <dgm:prSet/>
      <dgm:spPr/>
      <dgm:t>
        <a:bodyPr/>
        <a:lstStyle/>
        <a:p>
          <a:endParaRPr lang="en-US"/>
        </a:p>
      </dgm:t>
    </dgm:pt>
    <dgm:pt modelId="{BFFDC14A-1BBE-3141-B3EA-182472957DA5}" type="pres">
      <dgm:prSet presAssocID="{CE27370B-858D-493E-BD34-0FA799B5A297}" presName="vert0" presStyleCnt="0">
        <dgm:presLayoutVars>
          <dgm:dir/>
          <dgm:animOne val="branch"/>
          <dgm:animLvl val="lvl"/>
        </dgm:presLayoutVars>
      </dgm:prSet>
      <dgm:spPr/>
    </dgm:pt>
    <dgm:pt modelId="{C9B57FB8-7802-2D4E-B3B3-66FC3D0D1A99}" type="pres">
      <dgm:prSet presAssocID="{87FAA01B-FE04-4990-8B8D-93EF8F0334C8}" presName="thickLine" presStyleLbl="alignNode1" presStyleIdx="0" presStyleCnt="7"/>
      <dgm:spPr/>
    </dgm:pt>
    <dgm:pt modelId="{BC72C828-0436-314A-8C5A-5C11C6D631D2}" type="pres">
      <dgm:prSet presAssocID="{87FAA01B-FE04-4990-8B8D-93EF8F0334C8}" presName="horz1" presStyleCnt="0"/>
      <dgm:spPr/>
    </dgm:pt>
    <dgm:pt modelId="{05F585F3-0958-6D4C-ACAD-A5CE501DD963}" type="pres">
      <dgm:prSet presAssocID="{87FAA01B-FE04-4990-8B8D-93EF8F0334C8}" presName="tx1" presStyleLbl="revTx" presStyleIdx="0" presStyleCnt="7"/>
      <dgm:spPr/>
    </dgm:pt>
    <dgm:pt modelId="{9D03F634-7684-9049-9447-A2135CAACFB3}" type="pres">
      <dgm:prSet presAssocID="{87FAA01B-FE04-4990-8B8D-93EF8F0334C8}" presName="vert1" presStyleCnt="0"/>
      <dgm:spPr/>
    </dgm:pt>
    <dgm:pt modelId="{C7C83C3F-6289-B346-B885-B2ADEA94A996}" type="pres">
      <dgm:prSet presAssocID="{DB193872-305A-4B87-B772-5389CBA4A0FE}" presName="thickLine" presStyleLbl="alignNode1" presStyleIdx="1" presStyleCnt="7"/>
      <dgm:spPr/>
    </dgm:pt>
    <dgm:pt modelId="{1A2469F3-6249-D241-B8D7-720A27E3C5EA}" type="pres">
      <dgm:prSet presAssocID="{DB193872-305A-4B87-B772-5389CBA4A0FE}" presName="horz1" presStyleCnt="0"/>
      <dgm:spPr/>
    </dgm:pt>
    <dgm:pt modelId="{5E47D8DD-0986-1F4C-8688-B175846769D4}" type="pres">
      <dgm:prSet presAssocID="{DB193872-305A-4B87-B772-5389CBA4A0FE}" presName="tx1" presStyleLbl="revTx" presStyleIdx="1" presStyleCnt="7"/>
      <dgm:spPr/>
    </dgm:pt>
    <dgm:pt modelId="{58AC9EE7-644A-294F-B074-40E8AAF9B1EA}" type="pres">
      <dgm:prSet presAssocID="{DB193872-305A-4B87-B772-5389CBA4A0FE}" presName="vert1" presStyleCnt="0"/>
      <dgm:spPr/>
    </dgm:pt>
    <dgm:pt modelId="{52B514F3-D55E-B84F-B1A4-4B9BAE029A06}" type="pres">
      <dgm:prSet presAssocID="{663115C6-539C-4765-894E-FFEA8097FAE8}" presName="thickLine" presStyleLbl="alignNode1" presStyleIdx="2" presStyleCnt="7"/>
      <dgm:spPr/>
    </dgm:pt>
    <dgm:pt modelId="{0E07D636-1070-C744-A1CC-30CDD917B0E7}" type="pres">
      <dgm:prSet presAssocID="{663115C6-539C-4765-894E-FFEA8097FAE8}" presName="horz1" presStyleCnt="0"/>
      <dgm:spPr/>
    </dgm:pt>
    <dgm:pt modelId="{3AA19037-EF22-7243-BBB4-2DE22086B85E}" type="pres">
      <dgm:prSet presAssocID="{663115C6-539C-4765-894E-FFEA8097FAE8}" presName="tx1" presStyleLbl="revTx" presStyleIdx="2" presStyleCnt="7"/>
      <dgm:spPr/>
    </dgm:pt>
    <dgm:pt modelId="{1AF4E430-7190-CA43-8740-4123C1848A65}" type="pres">
      <dgm:prSet presAssocID="{663115C6-539C-4765-894E-FFEA8097FAE8}" presName="vert1" presStyleCnt="0"/>
      <dgm:spPr/>
    </dgm:pt>
    <dgm:pt modelId="{0758DFA1-3AC5-E843-BB97-B7FE3EBA3FB8}" type="pres">
      <dgm:prSet presAssocID="{1BB8B8A7-761A-403B-99A9-3ECF0E8514F5}" presName="thickLine" presStyleLbl="alignNode1" presStyleIdx="3" presStyleCnt="7"/>
      <dgm:spPr/>
    </dgm:pt>
    <dgm:pt modelId="{268654FE-4B3D-6D40-B9F3-B937F3A6304A}" type="pres">
      <dgm:prSet presAssocID="{1BB8B8A7-761A-403B-99A9-3ECF0E8514F5}" presName="horz1" presStyleCnt="0"/>
      <dgm:spPr/>
    </dgm:pt>
    <dgm:pt modelId="{AA346AE6-2276-4A46-BC6B-F98832AC9508}" type="pres">
      <dgm:prSet presAssocID="{1BB8B8A7-761A-403B-99A9-3ECF0E8514F5}" presName="tx1" presStyleLbl="revTx" presStyleIdx="3" presStyleCnt="7"/>
      <dgm:spPr/>
    </dgm:pt>
    <dgm:pt modelId="{C14541B2-834F-DE48-ACFD-1A9212966B8A}" type="pres">
      <dgm:prSet presAssocID="{1BB8B8A7-761A-403B-99A9-3ECF0E8514F5}" presName="vert1" presStyleCnt="0"/>
      <dgm:spPr/>
    </dgm:pt>
    <dgm:pt modelId="{F9A18106-0726-4447-A05B-C2EF9665FCC7}" type="pres">
      <dgm:prSet presAssocID="{1692F536-7005-4279-B761-4E164ABC7E46}" presName="thickLine" presStyleLbl="alignNode1" presStyleIdx="4" presStyleCnt="7"/>
      <dgm:spPr/>
    </dgm:pt>
    <dgm:pt modelId="{AC49934A-C5ED-B948-966E-6996C86D182C}" type="pres">
      <dgm:prSet presAssocID="{1692F536-7005-4279-B761-4E164ABC7E46}" presName="horz1" presStyleCnt="0"/>
      <dgm:spPr/>
    </dgm:pt>
    <dgm:pt modelId="{77E6E2C3-79A5-B046-9BBB-BAA527100FB6}" type="pres">
      <dgm:prSet presAssocID="{1692F536-7005-4279-B761-4E164ABC7E46}" presName="tx1" presStyleLbl="revTx" presStyleIdx="4" presStyleCnt="7"/>
      <dgm:spPr/>
    </dgm:pt>
    <dgm:pt modelId="{7F6B0773-0CB9-3F4F-BC30-FBF875B51CC2}" type="pres">
      <dgm:prSet presAssocID="{1692F536-7005-4279-B761-4E164ABC7E46}" presName="vert1" presStyleCnt="0"/>
      <dgm:spPr/>
    </dgm:pt>
    <dgm:pt modelId="{8618B720-E39D-E447-8883-0F88EBBEE0D0}" type="pres">
      <dgm:prSet presAssocID="{7348BD6F-AEBB-4FD1-B719-1F2D8D05A367}" presName="thickLine" presStyleLbl="alignNode1" presStyleIdx="5" presStyleCnt="7"/>
      <dgm:spPr/>
    </dgm:pt>
    <dgm:pt modelId="{B2FD43BC-A6F1-B54D-8CAD-65455202AAB7}" type="pres">
      <dgm:prSet presAssocID="{7348BD6F-AEBB-4FD1-B719-1F2D8D05A367}" presName="horz1" presStyleCnt="0"/>
      <dgm:spPr/>
    </dgm:pt>
    <dgm:pt modelId="{7502EBF9-1C77-AA44-9957-27A80BFC27C5}" type="pres">
      <dgm:prSet presAssocID="{7348BD6F-AEBB-4FD1-B719-1F2D8D05A367}" presName="tx1" presStyleLbl="revTx" presStyleIdx="5" presStyleCnt="7"/>
      <dgm:spPr/>
    </dgm:pt>
    <dgm:pt modelId="{C4AFE05E-E31C-BD45-863B-1F05E0FD5F4D}" type="pres">
      <dgm:prSet presAssocID="{7348BD6F-AEBB-4FD1-B719-1F2D8D05A367}" presName="vert1" presStyleCnt="0"/>
      <dgm:spPr/>
    </dgm:pt>
    <dgm:pt modelId="{58785474-204E-4C49-92CA-784B66D2E897}" type="pres">
      <dgm:prSet presAssocID="{9CA83777-9BB1-414E-BC77-346AE662A804}" presName="thickLine" presStyleLbl="alignNode1" presStyleIdx="6" presStyleCnt="7"/>
      <dgm:spPr/>
    </dgm:pt>
    <dgm:pt modelId="{51C077FA-7E7D-0C48-B24B-5935BF3354AC}" type="pres">
      <dgm:prSet presAssocID="{9CA83777-9BB1-414E-BC77-346AE662A804}" presName="horz1" presStyleCnt="0"/>
      <dgm:spPr/>
    </dgm:pt>
    <dgm:pt modelId="{B6D4D8ED-EE98-0D4C-9F8B-C9033D658274}" type="pres">
      <dgm:prSet presAssocID="{9CA83777-9BB1-414E-BC77-346AE662A804}" presName="tx1" presStyleLbl="revTx" presStyleIdx="6" presStyleCnt="7"/>
      <dgm:spPr/>
    </dgm:pt>
    <dgm:pt modelId="{3E48B1D6-6AA4-7044-902F-A1017875CDD7}" type="pres">
      <dgm:prSet presAssocID="{9CA83777-9BB1-414E-BC77-346AE662A804}" presName="vert1" presStyleCnt="0"/>
      <dgm:spPr/>
    </dgm:pt>
  </dgm:ptLst>
  <dgm:cxnLst>
    <dgm:cxn modelId="{1440EF04-1102-A048-A992-9B330BA68522}" type="presOf" srcId="{1692F536-7005-4279-B761-4E164ABC7E46}" destId="{77E6E2C3-79A5-B046-9BBB-BAA527100FB6}" srcOrd="0" destOrd="0" presId="urn:microsoft.com/office/officeart/2008/layout/LinedList"/>
    <dgm:cxn modelId="{2D0DF813-B975-3C41-B5AB-6DBEF4374EE7}" type="presOf" srcId="{7348BD6F-AEBB-4FD1-B719-1F2D8D05A367}" destId="{7502EBF9-1C77-AA44-9957-27A80BFC27C5}" srcOrd="0" destOrd="0" presId="urn:microsoft.com/office/officeart/2008/layout/LinedList"/>
    <dgm:cxn modelId="{1863D52B-01B3-4C93-96BB-ECDDC6F40483}" srcId="{CE27370B-858D-493E-BD34-0FA799B5A297}" destId="{87FAA01B-FE04-4990-8B8D-93EF8F0334C8}" srcOrd="0" destOrd="0" parTransId="{E600A9A8-7153-4872-A269-D793FB7502FE}" sibTransId="{5784F7D3-1554-4B6E-9B03-9190CB342F7A}"/>
    <dgm:cxn modelId="{B1537B2E-55AC-D34C-A02E-2957BC09EFB3}" type="presOf" srcId="{9CA83777-9BB1-414E-BC77-346AE662A804}" destId="{B6D4D8ED-EE98-0D4C-9F8B-C9033D658274}" srcOrd="0" destOrd="0" presId="urn:microsoft.com/office/officeart/2008/layout/LinedList"/>
    <dgm:cxn modelId="{2410824C-CE78-49E6-9ED4-37DEA88E6120}" srcId="{CE27370B-858D-493E-BD34-0FA799B5A297}" destId="{1BB8B8A7-761A-403B-99A9-3ECF0E8514F5}" srcOrd="3" destOrd="0" parTransId="{0FEFCAB4-9F69-4171-884F-23C4CE8146F0}" sibTransId="{17C46723-AA43-4A7A-A091-FE90544F09B4}"/>
    <dgm:cxn modelId="{D5369957-DB6F-46C9-8FF0-D57354E33FA1}" srcId="{CE27370B-858D-493E-BD34-0FA799B5A297}" destId="{DB193872-305A-4B87-B772-5389CBA4A0FE}" srcOrd="1" destOrd="0" parTransId="{7CAE4FAC-FD85-4F16-AD82-EB5E20869801}" sibTransId="{C34A3BE6-8F96-49FE-BC77-DC49B7B93E13}"/>
    <dgm:cxn modelId="{B13ACF63-270D-4C81-B139-E7F4D74321B4}" srcId="{CE27370B-858D-493E-BD34-0FA799B5A297}" destId="{7348BD6F-AEBB-4FD1-B719-1F2D8D05A367}" srcOrd="5" destOrd="0" parTransId="{FA1337A3-9B2A-48FB-A44D-8A1B4AE4C079}" sibTransId="{4663C2FC-4DBB-499F-A38E-3D5C4AAAA05E}"/>
    <dgm:cxn modelId="{A4DA2C78-D0E2-2E41-92B7-09CE5EA0EA54}" type="presOf" srcId="{1BB8B8A7-761A-403B-99A9-3ECF0E8514F5}" destId="{AA346AE6-2276-4A46-BC6B-F98832AC9508}" srcOrd="0" destOrd="0" presId="urn:microsoft.com/office/officeart/2008/layout/LinedList"/>
    <dgm:cxn modelId="{2B52F078-6904-2041-9588-9055E03CEA6E}" type="presOf" srcId="{663115C6-539C-4765-894E-FFEA8097FAE8}" destId="{3AA19037-EF22-7243-BBB4-2DE22086B85E}" srcOrd="0" destOrd="0" presId="urn:microsoft.com/office/officeart/2008/layout/LinedList"/>
    <dgm:cxn modelId="{094FC3AE-8765-4878-B5B8-74C6A01D3F3A}" srcId="{CE27370B-858D-493E-BD34-0FA799B5A297}" destId="{1692F536-7005-4279-B761-4E164ABC7E46}" srcOrd="4" destOrd="0" parTransId="{1E8FA77E-2818-4180-9A80-F202C0754424}" sibTransId="{E96D7767-1111-4B5B-9ECB-24A35767CAC7}"/>
    <dgm:cxn modelId="{021D96B1-F82E-0144-96FC-6A8C5713AFCE}" type="presOf" srcId="{87FAA01B-FE04-4990-8B8D-93EF8F0334C8}" destId="{05F585F3-0958-6D4C-ACAD-A5CE501DD963}" srcOrd="0" destOrd="0" presId="urn:microsoft.com/office/officeart/2008/layout/LinedList"/>
    <dgm:cxn modelId="{AE5C45B3-D0DA-6A48-8832-738CA7A51757}" type="presOf" srcId="{DB193872-305A-4B87-B772-5389CBA4A0FE}" destId="{5E47D8DD-0986-1F4C-8688-B175846769D4}" srcOrd="0" destOrd="0" presId="urn:microsoft.com/office/officeart/2008/layout/LinedList"/>
    <dgm:cxn modelId="{3EF136CA-628D-4661-B452-BA2EB65253FB}" srcId="{CE27370B-858D-493E-BD34-0FA799B5A297}" destId="{663115C6-539C-4765-894E-FFEA8097FAE8}" srcOrd="2" destOrd="0" parTransId="{CD7CB55B-7285-42A0-B302-95D7A16252EA}" sibTransId="{79B325C0-9F3C-4C73-B058-F85106B271E3}"/>
    <dgm:cxn modelId="{603A5CE1-16F9-4976-93B7-1B61E08F81D2}" srcId="{CE27370B-858D-493E-BD34-0FA799B5A297}" destId="{9CA83777-9BB1-414E-BC77-346AE662A804}" srcOrd="6" destOrd="0" parTransId="{1F595B7F-6086-46BB-A4FF-80FB2AF1D385}" sibTransId="{2B531DE3-1893-40B8-87F3-4E627E36ACAC}"/>
    <dgm:cxn modelId="{62CEFFF2-DA72-E443-8B63-40F61D16A345}" type="presOf" srcId="{CE27370B-858D-493E-BD34-0FA799B5A297}" destId="{BFFDC14A-1BBE-3141-B3EA-182472957DA5}" srcOrd="0" destOrd="0" presId="urn:microsoft.com/office/officeart/2008/layout/LinedList"/>
    <dgm:cxn modelId="{1A00E232-ED10-5848-928D-34D9E7600AB4}" type="presParOf" srcId="{BFFDC14A-1BBE-3141-B3EA-182472957DA5}" destId="{C9B57FB8-7802-2D4E-B3B3-66FC3D0D1A99}" srcOrd="0" destOrd="0" presId="urn:microsoft.com/office/officeart/2008/layout/LinedList"/>
    <dgm:cxn modelId="{A909B1E8-051B-D74F-B737-FC05416E08EA}" type="presParOf" srcId="{BFFDC14A-1BBE-3141-B3EA-182472957DA5}" destId="{BC72C828-0436-314A-8C5A-5C11C6D631D2}" srcOrd="1" destOrd="0" presId="urn:microsoft.com/office/officeart/2008/layout/LinedList"/>
    <dgm:cxn modelId="{14456915-0A4A-094C-AC85-060322302B72}" type="presParOf" srcId="{BC72C828-0436-314A-8C5A-5C11C6D631D2}" destId="{05F585F3-0958-6D4C-ACAD-A5CE501DD963}" srcOrd="0" destOrd="0" presId="urn:microsoft.com/office/officeart/2008/layout/LinedList"/>
    <dgm:cxn modelId="{9B4ED31A-878E-BC40-82D1-70580895AA0A}" type="presParOf" srcId="{BC72C828-0436-314A-8C5A-5C11C6D631D2}" destId="{9D03F634-7684-9049-9447-A2135CAACFB3}" srcOrd="1" destOrd="0" presId="urn:microsoft.com/office/officeart/2008/layout/LinedList"/>
    <dgm:cxn modelId="{A6A708AA-0CED-474E-98A0-DA1277DAACAA}" type="presParOf" srcId="{BFFDC14A-1BBE-3141-B3EA-182472957DA5}" destId="{C7C83C3F-6289-B346-B885-B2ADEA94A996}" srcOrd="2" destOrd="0" presId="urn:microsoft.com/office/officeart/2008/layout/LinedList"/>
    <dgm:cxn modelId="{A1054668-929D-8E44-A7B8-0E109D3974B6}" type="presParOf" srcId="{BFFDC14A-1BBE-3141-B3EA-182472957DA5}" destId="{1A2469F3-6249-D241-B8D7-720A27E3C5EA}" srcOrd="3" destOrd="0" presId="urn:microsoft.com/office/officeart/2008/layout/LinedList"/>
    <dgm:cxn modelId="{FE4AEC89-D93B-994F-8FB2-571DBD55F546}" type="presParOf" srcId="{1A2469F3-6249-D241-B8D7-720A27E3C5EA}" destId="{5E47D8DD-0986-1F4C-8688-B175846769D4}" srcOrd="0" destOrd="0" presId="urn:microsoft.com/office/officeart/2008/layout/LinedList"/>
    <dgm:cxn modelId="{4BD0E3C9-DAFC-FE45-82A5-4058A331F51E}" type="presParOf" srcId="{1A2469F3-6249-D241-B8D7-720A27E3C5EA}" destId="{58AC9EE7-644A-294F-B074-40E8AAF9B1EA}" srcOrd="1" destOrd="0" presId="urn:microsoft.com/office/officeart/2008/layout/LinedList"/>
    <dgm:cxn modelId="{E5DEB927-F2A4-CC49-B4DE-791C9AAFF6BD}" type="presParOf" srcId="{BFFDC14A-1BBE-3141-B3EA-182472957DA5}" destId="{52B514F3-D55E-B84F-B1A4-4B9BAE029A06}" srcOrd="4" destOrd="0" presId="urn:microsoft.com/office/officeart/2008/layout/LinedList"/>
    <dgm:cxn modelId="{02D0774B-63BF-CA4C-8961-87DA0B8E41C6}" type="presParOf" srcId="{BFFDC14A-1BBE-3141-B3EA-182472957DA5}" destId="{0E07D636-1070-C744-A1CC-30CDD917B0E7}" srcOrd="5" destOrd="0" presId="urn:microsoft.com/office/officeart/2008/layout/LinedList"/>
    <dgm:cxn modelId="{55BED9C8-E7E9-1A4D-A805-ECF62E5BAC9D}" type="presParOf" srcId="{0E07D636-1070-C744-A1CC-30CDD917B0E7}" destId="{3AA19037-EF22-7243-BBB4-2DE22086B85E}" srcOrd="0" destOrd="0" presId="urn:microsoft.com/office/officeart/2008/layout/LinedList"/>
    <dgm:cxn modelId="{495D1FCF-4BD9-0540-BACC-1B413BF49C1B}" type="presParOf" srcId="{0E07D636-1070-C744-A1CC-30CDD917B0E7}" destId="{1AF4E430-7190-CA43-8740-4123C1848A65}" srcOrd="1" destOrd="0" presId="urn:microsoft.com/office/officeart/2008/layout/LinedList"/>
    <dgm:cxn modelId="{ED85A15F-8B5D-E749-8446-8B4C8094E8A7}" type="presParOf" srcId="{BFFDC14A-1BBE-3141-B3EA-182472957DA5}" destId="{0758DFA1-3AC5-E843-BB97-B7FE3EBA3FB8}" srcOrd="6" destOrd="0" presId="urn:microsoft.com/office/officeart/2008/layout/LinedList"/>
    <dgm:cxn modelId="{AE5E0648-DAC1-B440-BC83-584699F32A2D}" type="presParOf" srcId="{BFFDC14A-1BBE-3141-B3EA-182472957DA5}" destId="{268654FE-4B3D-6D40-B9F3-B937F3A6304A}" srcOrd="7" destOrd="0" presId="urn:microsoft.com/office/officeart/2008/layout/LinedList"/>
    <dgm:cxn modelId="{7B465DBF-48C0-7E4A-B686-D6069905770D}" type="presParOf" srcId="{268654FE-4B3D-6D40-B9F3-B937F3A6304A}" destId="{AA346AE6-2276-4A46-BC6B-F98832AC9508}" srcOrd="0" destOrd="0" presId="urn:microsoft.com/office/officeart/2008/layout/LinedList"/>
    <dgm:cxn modelId="{AEFE609C-33BE-F04F-AA6C-D1E906B825CF}" type="presParOf" srcId="{268654FE-4B3D-6D40-B9F3-B937F3A6304A}" destId="{C14541B2-834F-DE48-ACFD-1A9212966B8A}" srcOrd="1" destOrd="0" presId="urn:microsoft.com/office/officeart/2008/layout/LinedList"/>
    <dgm:cxn modelId="{AC675C1D-9BA9-CD41-88AF-442D695E142C}" type="presParOf" srcId="{BFFDC14A-1BBE-3141-B3EA-182472957DA5}" destId="{F9A18106-0726-4447-A05B-C2EF9665FCC7}" srcOrd="8" destOrd="0" presId="urn:microsoft.com/office/officeart/2008/layout/LinedList"/>
    <dgm:cxn modelId="{543264B6-31C2-8944-9595-926F3BE9E9DA}" type="presParOf" srcId="{BFFDC14A-1BBE-3141-B3EA-182472957DA5}" destId="{AC49934A-C5ED-B948-966E-6996C86D182C}" srcOrd="9" destOrd="0" presId="urn:microsoft.com/office/officeart/2008/layout/LinedList"/>
    <dgm:cxn modelId="{B74C2F1B-804C-4741-8577-1AD89C43B58F}" type="presParOf" srcId="{AC49934A-C5ED-B948-966E-6996C86D182C}" destId="{77E6E2C3-79A5-B046-9BBB-BAA527100FB6}" srcOrd="0" destOrd="0" presId="urn:microsoft.com/office/officeart/2008/layout/LinedList"/>
    <dgm:cxn modelId="{62F1F548-F33E-C340-B95F-711D69089391}" type="presParOf" srcId="{AC49934A-C5ED-B948-966E-6996C86D182C}" destId="{7F6B0773-0CB9-3F4F-BC30-FBF875B51CC2}" srcOrd="1" destOrd="0" presId="urn:microsoft.com/office/officeart/2008/layout/LinedList"/>
    <dgm:cxn modelId="{BC95DF04-AADF-5248-B21D-CA874BAE9382}" type="presParOf" srcId="{BFFDC14A-1BBE-3141-B3EA-182472957DA5}" destId="{8618B720-E39D-E447-8883-0F88EBBEE0D0}" srcOrd="10" destOrd="0" presId="urn:microsoft.com/office/officeart/2008/layout/LinedList"/>
    <dgm:cxn modelId="{D1294628-ED63-0241-8515-B27C449D1A3D}" type="presParOf" srcId="{BFFDC14A-1BBE-3141-B3EA-182472957DA5}" destId="{B2FD43BC-A6F1-B54D-8CAD-65455202AAB7}" srcOrd="11" destOrd="0" presId="urn:microsoft.com/office/officeart/2008/layout/LinedList"/>
    <dgm:cxn modelId="{3A02296D-CEC7-B940-BFC0-2944FDE56721}" type="presParOf" srcId="{B2FD43BC-A6F1-B54D-8CAD-65455202AAB7}" destId="{7502EBF9-1C77-AA44-9957-27A80BFC27C5}" srcOrd="0" destOrd="0" presId="urn:microsoft.com/office/officeart/2008/layout/LinedList"/>
    <dgm:cxn modelId="{B276C3F2-0960-654C-88ED-136053563AF9}" type="presParOf" srcId="{B2FD43BC-A6F1-B54D-8CAD-65455202AAB7}" destId="{C4AFE05E-E31C-BD45-863B-1F05E0FD5F4D}" srcOrd="1" destOrd="0" presId="urn:microsoft.com/office/officeart/2008/layout/LinedList"/>
    <dgm:cxn modelId="{619B39D0-DF19-894C-B2BC-A744DCEA5701}" type="presParOf" srcId="{BFFDC14A-1BBE-3141-B3EA-182472957DA5}" destId="{58785474-204E-4C49-92CA-784B66D2E897}" srcOrd="12" destOrd="0" presId="urn:microsoft.com/office/officeart/2008/layout/LinedList"/>
    <dgm:cxn modelId="{C1FB6CC1-CF50-1645-AF99-C8E3E3DCE93F}" type="presParOf" srcId="{BFFDC14A-1BBE-3141-B3EA-182472957DA5}" destId="{51C077FA-7E7D-0C48-B24B-5935BF3354AC}" srcOrd="13" destOrd="0" presId="urn:microsoft.com/office/officeart/2008/layout/LinedList"/>
    <dgm:cxn modelId="{DACCA4AE-B3C4-0740-B387-3452A121EFC6}" type="presParOf" srcId="{51C077FA-7E7D-0C48-B24B-5935BF3354AC}" destId="{B6D4D8ED-EE98-0D4C-9F8B-C9033D658274}" srcOrd="0" destOrd="0" presId="urn:microsoft.com/office/officeart/2008/layout/LinedList"/>
    <dgm:cxn modelId="{BE36C066-8598-C24C-BF92-BF4097340148}" type="presParOf" srcId="{51C077FA-7E7D-0C48-B24B-5935BF3354AC}" destId="{3E48B1D6-6AA4-7044-902F-A1017875CD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F1CC4-7E92-4457-BFC6-CFCFCEF06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20121-ED75-4832-8587-BEB44E05C2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Data on drug name, condition (disease), rating &amp; patient’s review</a:t>
          </a:r>
        </a:p>
      </dgm:t>
    </dgm:pt>
    <dgm:pt modelId="{79386205-DBF3-4E5B-A05A-682B815E2772}" type="parTrans" cxnId="{A3C69663-3102-4047-9066-A59B2651CF8A}">
      <dgm:prSet/>
      <dgm:spPr/>
      <dgm:t>
        <a:bodyPr/>
        <a:lstStyle/>
        <a:p>
          <a:endParaRPr lang="en-US"/>
        </a:p>
      </dgm:t>
    </dgm:pt>
    <dgm:pt modelId="{9F22E393-A0C3-470F-9F02-B21EF2C4B12F}" type="sibTrans" cxnId="{A3C69663-3102-4047-9066-A59B2651CF8A}">
      <dgm:prSet/>
      <dgm:spPr/>
      <dgm:t>
        <a:bodyPr/>
        <a:lstStyle/>
        <a:p>
          <a:endParaRPr lang="en-US"/>
        </a:p>
      </dgm:t>
    </dgm:pt>
    <dgm:pt modelId="{71384DF7-B561-4D7E-93E9-FA47E6148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~215k reviews: split into train (75%) and test (25%) with 708 conditions</a:t>
          </a:r>
        </a:p>
      </dgm:t>
    </dgm:pt>
    <dgm:pt modelId="{D1399921-782D-43D3-BBAE-799C04BE8D32}" type="parTrans" cxnId="{2CEDBC53-2274-4A77-814B-25F6737A93D4}">
      <dgm:prSet/>
      <dgm:spPr/>
      <dgm:t>
        <a:bodyPr/>
        <a:lstStyle/>
        <a:p>
          <a:endParaRPr lang="en-US"/>
        </a:p>
      </dgm:t>
    </dgm:pt>
    <dgm:pt modelId="{76C0DA8F-5B7D-4390-9287-C165791246BD}" type="sibTrans" cxnId="{2CEDBC53-2274-4A77-814B-25F6737A93D4}">
      <dgm:prSet/>
      <dgm:spPr/>
      <dgm:t>
        <a:bodyPr/>
        <a:lstStyle/>
        <a:p>
          <a:endParaRPr lang="en-US"/>
        </a:p>
      </dgm:t>
    </dgm:pt>
    <dgm:pt modelId="{28A3C0CB-233B-43AA-B028-BB8A4DB53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Null Values only in conditions column (0.55%) </a:t>
          </a:r>
        </a:p>
      </dgm:t>
    </dgm:pt>
    <dgm:pt modelId="{5D4FE558-6BB5-4EB1-9126-275AAEE1F175}" type="parTrans" cxnId="{F18E2238-150A-4272-A674-3CC05FEC5037}">
      <dgm:prSet/>
      <dgm:spPr/>
      <dgm:t>
        <a:bodyPr/>
        <a:lstStyle/>
        <a:p>
          <a:endParaRPr lang="en-US"/>
        </a:p>
      </dgm:t>
    </dgm:pt>
    <dgm:pt modelId="{D9303C62-96EA-4660-B55B-7BC94E89629A}" type="sibTrans" cxnId="{F18E2238-150A-4272-A674-3CC05FEC5037}">
      <dgm:prSet/>
      <dgm:spPr/>
      <dgm:t>
        <a:bodyPr/>
        <a:lstStyle/>
        <a:p>
          <a:endParaRPr lang="en-US"/>
        </a:p>
      </dgm:t>
    </dgm:pt>
    <dgm:pt modelId="{EE565464-91EE-4CAE-9E04-3288A7C41C8B}" type="pres">
      <dgm:prSet presAssocID="{28CF1CC4-7E92-4457-BFC6-CFCFCEF06BB1}" presName="root" presStyleCnt="0">
        <dgm:presLayoutVars>
          <dgm:dir/>
          <dgm:resizeHandles val="exact"/>
        </dgm:presLayoutVars>
      </dgm:prSet>
      <dgm:spPr/>
    </dgm:pt>
    <dgm:pt modelId="{3C36BBFA-E314-44AE-9D78-E0F1750F93BB}" type="pres">
      <dgm:prSet presAssocID="{C6220121-ED75-4832-8587-BEB44E05C21A}" presName="compNode" presStyleCnt="0"/>
      <dgm:spPr/>
    </dgm:pt>
    <dgm:pt modelId="{B0D712DE-7871-4279-9A8B-A26D3A30BDBE}" type="pres">
      <dgm:prSet presAssocID="{C6220121-ED75-4832-8587-BEB44E05C21A}" presName="bgRect" presStyleLbl="bgShp" presStyleIdx="0" presStyleCnt="3"/>
      <dgm:spPr/>
    </dgm:pt>
    <dgm:pt modelId="{F9938015-F948-45C7-A50F-E96D11EEE9ED}" type="pres">
      <dgm:prSet presAssocID="{C6220121-ED75-4832-8587-BEB44E05C2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6116FFA-A412-48A4-82FB-27F0F04EEF88}" type="pres">
      <dgm:prSet presAssocID="{C6220121-ED75-4832-8587-BEB44E05C21A}" presName="spaceRect" presStyleCnt="0"/>
      <dgm:spPr/>
    </dgm:pt>
    <dgm:pt modelId="{A91BC5F5-075C-44EC-A339-3E38145D0AE3}" type="pres">
      <dgm:prSet presAssocID="{C6220121-ED75-4832-8587-BEB44E05C21A}" presName="parTx" presStyleLbl="revTx" presStyleIdx="0" presStyleCnt="3">
        <dgm:presLayoutVars>
          <dgm:chMax val="0"/>
          <dgm:chPref val="0"/>
        </dgm:presLayoutVars>
      </dgm:prSet>
      <dgm:spPr/>
    </dgm:pt>
    <dgm:pt modelId="{19CBA698-3069-4903-9AC4-7B089858710D}" type="pres">
      <dgm:prSet presAssocID="{9F22E393-A0C3-470F-9F02-B21EF2C4B12F}" presName="sibTrans" presStyleCnt="0"/>
      <dgm:spPr/>
    </dgm:pt>
    <dgm:pt modelId="{2C6D5203-089E-4462-BC79-B9E81664C9A8}" type="pres">
      <dgm:prSet presAssocID="{71384DF7-B561-4D7E-93E9-FA47E6148E97}" presName="compNode" presStyleCnt="0"/>
      <dgm:spPr/>
    </dgm:pt>
    <dgm:pt modelId="{61D27D4C-039F-4AD8-9986-389A45D58033}" type="pres">
      <dgm:prSet presAssocID="{71384DF7-B561-4D7E-93E9-FA47E6148E97}" presName="bgRect" presStyleLbl="bgShp" presStyleIdx="1" presStyleCnt="3"/>
      <dgm:spPr/>
    </dgm:pt>
    <dgm:pt modelId="{097E9C19-6279-4129-862B-080F84111096}" type="pres">
      <dgm:prSet presAssocID="{71384DF7-B561-4D7E-93E9-FA47E6148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2CEF8F7-4F56-48A4-BBCB-24F074B71F40}" type="pres">
      <dgm:prSet presAssocID="{71384DF7-B561-4D7E-93E9-FA47E6148E97}" presName="spaceRect" presStyleCnt="0"/>
      <dgm:spPr/>
    </dgm:pt>
    <dgm:pt modelId="{E22E36C1-AFA8-4335-BA84-8A6F4F64879A}" type="pres">
      <dgm:prSet presAssocID="{71384DF7-B561-4D7E-93E9-FA47E6148E97}" presName="parTx" presStyleLbl="revTx" presStyleIdx="1" presStyleCnt="3">
        <dgm:presLayoutVars>
          <dgm:chMax val="0"/>
          <dgm:chPref val="0"/>
        </dgm:presLayoutVars>
      </dgm:prSet>
      <dgm:spPr/>
    </dgm:pt>
    <dgm:pt modelId="{A7FE0942-DBC4-45F3-9583-7519DC497B17}" type="pres">
      <dgm:prSet presAssocID="{76C0DA8F-5B7D-4390-9287-C165791246BD}" presName="sibTrans" presStyleCnt="0"/>
      <dgm:spPr/>
    </dgm:pt>
    <dgm:pt modelId="{DCCED411-31BD-4BB9-9BD9-DFBAFBF9219F}" type="pres">
      <dgm:prSet presAssocID="{28A3C0CB-233B-43AA-B028-BB8A4DB53929}" presName="compNode" presStyleCnt="0"/>
      <dgm:spPr/>
    </dgm:pt>
    <dgm:pt modelId="{4ED4AC67-2FF2-409D-A0A9-864A2C73D269}" type="pres">
      <dgm:prSet presAssocID="{28A3C0CB-233B-43AA-B028-BB8A4DB53929}" presName="bgRect" presStyleLbl="bgShp" presStyleIdx="2" presStyleCnt="3"/>
      <dgm:spPr/>
    </dgm:pt>
    <dgm:pt modelId="{4B1A470E-61B6-496F-B99F-75C28EB17DD4}" type="pres">
      <dgm:prSet presAssocID="{28A3C0CB-233B-43AA-B028-BB8A4DB539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B3B15FB-8D7A-4823-9D90-BF83D67A5BCB}" type="pres">
      <dgm:prSet presAssocID="{28A3C0CB-233B-43AA-B028-BB8A4DB53929}" presName="spaceRect" presStyleCnt="0"/>
      <dgm:spPr/>
    </dgm:pt>
    <dgm:pt modelId="{269BC4C6-8324-4F49-B8E2-5E7D2D577F5D}" type="pres">
      <dgm:prSet presAssocID="{28A3C0CB-233B-43AA-B028-BB8A4DB539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52E515-E1E8-4F2E-8B41-8385FB82E297}" type="presOf" srcId="{28A3C0CB-233B-43AA-B028-BB8A4DB53929}" destId="{269BC4C6-8324-4F49-B8E2-5E7D2D577F5D}" srcOrd="0" destOrd="0" presId="urn:microsoft.com/office/officeart/2018/2/layout/IconVerticalSolidList"/>
    <dgm:cxn modelId="{F18E2238-150A-4272-A674-3CC05FEC5037}" srcId="{28CF1CC4-7E92-4457-BFC6-CFCFCEF06BB1}" destId="{28A3C0CB-233B-43AA-B028-BB8A4DB53929}" srcOrd="2" destOrd="0" parTransId="{5D4FE558-6BB5-4EB1-9126-275AAEE1F175}" sibTransId="{D9303C62-96EA-4660-B55B-7BC94E89629A}"/>
    <dgm:cxn modelId="{2CEDBC53-2274-4A77-814B-25F6737A93D4}" srcId="{28CF1CC4-7E92-4457-BFC6-CFCFCEF06BB1}" destId="{71384DF7-B561-4D7E-93E9-FA47E6148E97}" srcOrd="1" destOrd="0" parTransId="{D1399921-782D-43D3-BBAE-799C04BE8D32}" sibTransId="{76C0DA8F-5B7D-4390-9287-C165791246BD}"/>
    <dgm:cxn modelId="{A3C69663-3102-4047-9066-A59B2651CF8A}" srcId="{28CF1CC4-7E92-4457-BFC6-CFCFCEF06BB1}" destId="{C6220121-ED75-4832-8587-BEB44E05C21A}" srcOrd="0" destOrd="0" parTransId="{79386205-DBF3-4E5B-A05A-682B815E2772}" sibTransId="{9F22E393-A0C3-470F-9F02-B21EF2C4B12F}"/>
    <dgm:cxn modelId="{EA01019C-2F99-41F5-AFDC-1B7B76E2A656}" type="presOf" srcId="{71384DF7-B561-4D7E-93E9-FA47E6148E97}" destId="{E22E36C1-AFA8-4335-BA84-8A6F4F64879A}" srcOrd="0" destOrd="0" presId="urn:microsoft.com/office/officeart/2018/2/layout/IconVerticalSolidList"/>
    <dgm:cxn modelId="{77599DEA-322E-4126-8ABF-26167A211183}" type="presOf" srcId="{C6220121-ED75-4832-8587-BEB44E05C21A}" destId="{A91BC5F5-075C-44EC-A339-3E38145D0AE3}" srcOrd="0" destOrd="0" presId="urn:microsoft.com/office/officeart/2018/2/layout/IconVerticalSolidList"/>
    <dgm:cxn modelId="{8ABD60F7-1996-4D82-81FD-8605E02F2FC7}" type="presOf" srcId="{28CF1CC4-7E92-4457-BFC6-CFCFCEF06BB1}" destId="{EE565464-91EE-4CAE-9E04-3288A7C41C8B}" srcOrd="0" destOrd="0" presId="urn:microsoft.com/office/officeart/2018/2/layout/IconVerticalSolidList"/>
    <dgm:cxn modelId="{2706A1F8-BFF4-444B-ABCA-E819FF5512E4}" type="presParOf" srcId="{EE565464-91EE-4CAE-9E04-3288A7C41C8B}" destId="{3C36BBFA-E314-44AE-9D78-E0F1750F93BB}" srcOrd="0" destOrd="0" presId="urn:microsoft.com/office/officeart/2018/2/layout/IconVerticalSolidList"/>
    <dgm:cxn modelId="{961F3B19-D8BC-42A7-BEAE-82C6790A31DD}" type="presParOf" srcId="{3C36BBFA-E314-44AE-9D78-E0F1750F93BB}" destId="{B0D712DE-7871-4279-9A8B-A26D3A30BDBE}" srcOrd="0" destOrd="0" presId="urn:microsoft.com/office/officeart/2018/2/layout/IconVerticalSolidList"/>
    <dgm:cxn modelId="{75E55315-7FCB-4746-B1A5-FBEC97F00482}" type="presParOf" srcId="{3C36BBFA-E314-44AE-9D78-E0F1750F93BB}" destId="{F9938015-F948-45C7-A50F-E96D11EEE9ED}" srcOrd="1" destOrd="0" presId="urn:microsoft.com/office/officeart/2018/2/layout/IconVerticalSolidList"/>
    <dgm:cxn modelId="{15014B72-B234-4703-B826-DC7976A8DF05}" type="presParOf" srcId="{3C36BBFA-E314-44AE-9D78-E0F1750F93BB}" destId="{46116FFA-A412-48A4-82FB-27F0F04EEF88}" srcOrd="2" destOrd="0" presId="urn:microsoft.com/office/officeart/2018/2/layout/IconVerticalSolidList"/>
    <dgm:cxn modelId="{35ED8DDA-8F4C-407D-AFF5-01E7E19EF720}" type="presParOf" srcId="{3C36BBFA-E314-44AE-9D78-E0F1750F93BB}" destId="{A91BC5F5-075C-44EC-A339-3E38145D0AE3}" srcOrd="3" destOrd="0" presId="urn:microsoft.com/office/officeart/2018/2/layout/IconVerticalSolidList"/>
    <dgm:cxn modelId="{F8F99C5A-889A-4494-AB58-3EEBC52CD1C8}" type="presParOf" srcId="{EE565464-91EE-4CAE-9E04-3288A7C41C8B}" destId="{19CBA698-3069-4903-9AC4-7B089858710D}" srcOrd="1" destOrd="0" presId="urn:microsoft.com/office/officeart/2018/2/layout/IconVerticalSolidList"/>
    <dgm:cxn modelId="{6E43B857-BE6C-47A4-BCDB-5AC01D761B2D}" type="presParOf" srcId="{EE565464-91EE-4CAE-9E04-3288A7C41C8B}" destId="{2C6D5203-089E-4462-BC79-B9E81664C9A8}" srcOrd="2" destOrd="0" presId="urn:microsoft.com/office/officeart/2018/2/layout/IconVerticalSolidList"/>
    <dgm:cxn modelId="{D4C673E7-1402-442C-9FDC-59FA6E124D3C}" type="presParOf" srcId="{2C6D5203-089E-4462-BC79-B9E81664C9A8}" destId="{61D27D4C-039F-4AD8-9986-389A45D58033}" srcOrd="0" destOrd="0" presId="urn:microsoft.com/office/officeart/2018/2/layout/IconVerticalSolidList"/>
    <dgm:cxn modelId="{262CC208-5FA4-495C-BB8E-BC929BCBB186}" type="presParOf" srcId="{2C6D5203-089E-4462-BC79-B9E81664C9A8}" destId="{097E9C19-6279-4129-862B-080F84111096}" srcOrd="1" destOrd="0" presId="urn:microsoft.com/office/officeart/2018/2/layout/IconVerticalSolidList"/>
    <dgm:cxn modelId="{33797B31-A59D-4331-BB0B-BA531C86F9C6}" type="presParOf" srcId="{2C6D5203-089E-4462-BC79-B9E81664C9A8}" destId="{62CEF8F7-4F56-48A4-BBCB-24F074B71F40}" srcOrd="2" destOrd="0" presId="urn:microsoft.com/office/officeart/2018/2/layout/IconVerticalSolidList"/>
    <dgm:cxn modelId="{3900C828-88E1-442B-840C-429CB6D49872}" type="presParOf" srcId="{2C6D5203-089E-4462-BC79-B9E81664C9A8}" destId="{E22E36C1-AFA8-4335-BA84-8A6F4F64879A}" srcOrd="3" destOrd="0" presId="urn:microsoft.com/office/officeart/2018/2/layout/IconVerticalSolidList"/>
    <dgm:cxn modelId="{61E9CC92-4330-4907-9D40-C2B847C1013C}" type="presParOf" srcId="{EE565464-91EE-4CAE-9E04-3288A7C41C8B}" destId="{A7FE0942-DBC4-45F3-9583-7519DC497B17}" srcOrd="3" destOrd="0" presId="urn:microsoft.com/office/officeart/2018/2/layout/IconVerticalSolidList"/>
    <dgm:cxn modelId="{7624EB6C-7A95-468E-9A0B-6377D4FC9A3B}" type="presParOf" srcId="{EE565464-91EE-4CAE-9E04-3288A7C41C8B}" destId="{DCCED411-31BD-4BB9-9BD9-DFBAFBF9219F}" srcOrd="4" destOrd="0" presId="urn:microsoft.com/office/officeart/2018/2/layout/IconVerticalSolidList"/>
    <dgm:cxn modelId="{0C2AF253-AA1E-4F76-8592-7459D7879D08}" type="presParOf" srcId="{DCCED411-31BD-4BB9-9BD9-DFBAFBF9219F}" destId="{4ED4AC67-2FF2-409D-A0A9-864A2C73D269}" srcOrd="0" destOrd="0" presId="urn:microsoft.com/office/officeart/2018/2/layout/IconVerticalSolidList"/>
    <dgm:cxn modelId="{304D69E6-7F34-41CF-B1A7-699081079154}" type="presParOf" srcId="{DCCED411-31BD-4BB9-9BD9-DFBAFBF9219F}" destId="{4B1A470E-61B6-496F-B99F-75C28EB17DD4}" srcOrd="1" destOrd="0" presId="urn:microsoft.com/office/officeart/2018/2/layout/IconVerticalSolidList"/>
    <dgm:cxn modelId="{53920984-5A74-48A9-B51B-8DBB6941553C}" type="presParOf" srcId="{DCCED411-31BD-4BB9-9BD9-DFBAFBF9219F}" destId="{DB3B15FB-8D7A-4823-9D90-BF83D67A5BCB}" srcOrd="2" destOrd="0" presId="urn:microsoft.com/office/officeart/2018/2/layout/IconVerticalSolidList"/>
    <dgm:cxn modelId="{55D1F6DD-BCB4-42A8-89CD-9538834F9476}" type="presParOf" srcId="{DCCED411-31BD-4BB9-9BD9-DFBAFBF9219F}" destId="{269BC4C6-8324-4F49-B8E2-5E7D2D577F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5F0F7-B54E-4D88-A730-125CAAD260F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92B8-22D4-4655-819B-0528A9BCE446}">
      <dgm:prSet/>
      <dgm:spPr/>
      <dgm:t>
        <a:bodyPr/>
        <a:lstStyle/>
        <a:p>
          <a:r>
            <a:rPr lang="en-US"/>
            <a:t>Filtered out conditions with atleast 20 reviews</a:t>
          </a:r>
        </a:p>
      </dgm:t>
    </dgm:pt>
    <dgm:pt modelId="{96706CD9-F46E-4A65-B4C0-F9B802136784}" type="parTrans" cxnId="{BFCFDDE4-CBA1-4F31-AAEF-0A0F1E705B2A}">
      <dgm:prSet/>
      <dgm:spPr/>
      <dgm:t>
        <a:bodyPr/>
        <a:lstStyle/>
        <a:p>
          <a:endParaRPr lang="en-US"/>
        </a:p>
      </dgm:t>
    </dgm:pt>
    <dgm:pt modelId="{66DEA1A1-8B57-4774-A5A7-74D58D62B064}" type="sibTrans" cxnId="{BFCFDDE4-CBA1-4F31-AAEF-0A0F1E705B2A}">
      <dgm:prSet/>
      <dgm:spPr/>
      <dgm:t>
        <a:bodyPr/>
        <a:lstStyle/>
        <a:p>
          <a:endParaRPr lang="en-US"/>
        </a:p>
      </dgm:t>
    </dgm:pt>
    <dgm:pt modelId="{26B9BD11-6E9D-4C69-8FEE-E754A7F521BC}">
      <dgm:prSet/>
      <dgm:spPr/>
      <dgm:t>
        <a:bodyPr/>
        <a:lstStyle/>
        <a:p>
          <a:r>
            <a:rPr lang="en-US"/>
            <a:t>Undersampled condition with &gt; 200 reviews</a:t>
          </a:r>
        </a:p>
      </dgm:t>
    </dgm:pt>
    <dgm:pt modelId="{F2D764B2-38E6-40CE-9E32-D4481690D146}" type="parTrans" cxnId="{69D9FABD-8AAB-4FB5-ADAB-95989E5AB8F2}">
      <dgm:prSet/>
      <dgm:spPr/>
      <dgm:t>
        <a:bodyPr/>
        <a:lstStyle/>
        <a:p>
          <a:endParaRPr lang="en-US"/>
        </a:p>
      </dgm:t>
    </dgm:pt>
    <dgm:pt modelId="{77630FDB-11A8-4D21-8CBC-DC0EDA0CE5E2}" type="sibTrans" cxnId="{69D9FABD-8AAB-4FB5-ADAB-95989E5AB8F2}">
      <dgm:prSet/>
      <dgm:spPr/>
      <dgm:t>
        <a:bodyPr/>
        <a:lstStyle/>
        <a:p>
          <a:endParaRPr lang="en-US"/>
        </a:p>
      </dgm:t>
    </dgm:pt>
    <dgm:pt modelId="{9B92559C-4237-4A6A-A7E4-9E4DC6D0AE8B}">
      <dgm:prSet/>
      <dgm:spPr/>
      <dgm:t>
        <a:bodyPr/>
        <a:lstStyle/>
        <a:p>
          <a:r>
            <a:rPr lang="en-US"/>
            <a:t>Filtered out labels containing numeric values</a:t>
          </a:r>
        </a:p>
      </dgm:t>
    </dgm:pt>
    <dgm:pt modelId="{451BBB58-4F6F-44FA-A53C-67CD7320D56D}" type="parTrans" cxnId="{0D1D29C5-0F1B-4139-B524-3F05EAEEC588}">
      <dgm:prSet/>
      <dgm:spPr/>
      <dgm:t>
        <a:bodyPr/>
        <a:lstStyle/>
        <a:p>
          <a:endParaRPr lang="en-US"/>
        </a:p>
      </dgm:t>
    </dgm:pt>
    <dgm:pt modelId="{96ED2CC7-9E27-46F6-B56D-EC4CE8FFA939}" type="sibTrans" cxnId="{0D1D29C5-0F1B-4139-B524-3F05EAEEC588}">
      <dgm:prSet/>
      <dgm:spPr/>
      <dgm:t>
        <a:bodyPr/>
        <a:lstStyle/>
        <a:p>
          <a:endParaRPr lang="en-US"/>
        </a:p>
      </dgm:t>
    </dgm:pt>
    <dgm:pt modelId="{9D13EE21-EC8E-6744-9993-727258304463}" type="pres">
      <dgm:prSet presAssocID="{D025F0F7-B54E-4D88-A730-125CAAD260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71C2A5-EEAA-0F4A-8F38-5EA6D1749E55}" type="pres">
      <dgm:prSet presAssocID="{A9BB92B8-22D4-4655-819B-0528A9BCE446}" presName="hierRoot1" presStyleCnt="0"/>
      <dgm:spPr/>
    </dgm:pt>
    <dgm:pt modelId="{5049FB97-A5A1-844E-A4A9-6A368CE29930}" type="pres">
      <dgm:prSet presAssocID="{A9BB92B8-22D4-4655-819B-0528A9BCE446}" presName="composite" presStyleCnt="0"/>
      <dgm:spPr/>
    </dgm:pt>
    <dgm:pt modelId="{6B62E11C-FF01-EA44-AB59-725B09225FEB}" type="pres">
      <dgm:prSet presAssocID="{A9BB92B8-22D4-4655-819B-0528A9BCE446}" presName="background" presStyleLbl="node0" presStyleIdx="0" presStyleCnt="3"/>
      <dgm:spPr/>
    </dgm:pt>
    <dgm:pt modelId="{6364710E-6BB6-B34B-AE8B-5691E3B89645}" type="pres">
      <dgm:prSet presAssocID="{A9BB92B8-22D4-4655-819B-0528A9BCE446}" presName="text" presStyleLbl="fgAcc0" presStyleIdx="0" presStyleCnt="3">
        <dgm:presLayoutVars>
          <dgm:chPref val="3"/>
        </dgm:presLayoutVars>
      </dgm:prSet>
      <dgm:spPr/>
    </dgm:pt>
    <dgm:pt modelId="{434310C4-9266-174B-8B5F-62B55A4F07D9}" type="pres">
      <dgm:prSet presAssocID="{A9BB92B8-22D4-4655-819B-0528A9BCE446}" presName="hierChild2" presStyleCnt="0"/>
      <dgm:spPr/>
    </dgm:pt>
    <dgm:pt modelId="{5EC2768C-0AA8-834B-86E6-81D5A2A538C9}" type="pres">
      <dgm:prSet presAssocID="{26B9BD11-6E9D-4C69-8FEE-E754A7F521BC}" presName="hierRoot1" presStyleCnt="0"/>
      <dgm:spPr/>
    </dgm:pt>
    <dgm:pt modelId="{C36710E8-3AF5-1E4C-9F6C-DAF0252CABA3}" type="pres">
      <dgm:prSet presAssocID="{26B9BD11-6E9D-4C69-8FEE-E754A7F521BC}" presName="composite" presStyleCnt="0"/>
      <dgm:spPr/>
    </dgm:pt>
    <dgm:pt modelId="{82CE478E-2129-0044-BF39-925E5FE409AA}" type="pres">
      <dgm:prSet presAssocID="{26B9BD11-6E9D-4C69-8FEE-E754A7F521BC}" presName="background" presStyleLbl="node0" presStyleIdx="1" presStyleCnt="3"/>
      <dgm:spPr/>
    </dgm:pt>
    <dgm:pt modelId="{80D0518F-91CE-8940-BD50-3B9DFC5633E7}" type="pres">
      <dgm:prSet presAssocID="{26B9BD11-6E9D-4C69-8FEE-E754A7F521BC}" presName="text" presStyleLbl="fgAcc0" presStyleIdx="1" presStyleCnt="3">
        <dgm:presLayoutVars>
          <dgm:chPref val="3"/>
        </dgm:presLayoutVars>
      </dgm:prSet>
      <dgm:spPr/>
    </dgm:pt>
    <dgm:pt modelId="{13433CDF-B6AF-ED47-AB4D-D3C60B71FC94}" type="pres">
      <dgm:prSet presAssocID="{26B9BD11-6E9D-4C69-8FEE-E754A7F521BC}" presName="hierChild2" presStyleCnt="0"/>
      <dgm:spPr/>
    </dgm:pt>
    <dgm:pt modelId="{7EF72CEE-6ED8-1A43-AFF7-BFD5EDA4824C}" type="pres">
      <dgm:prSet presAssocID="{9B92559C-4237-4A6A-A7E4-9E4DC6D0AE8B}" presName="hierRoot1" presStyleCnt="0"/>
      <dgm:spPr/>
    </dgm:pt>
    <dgm:pt modelId="{7CAEFF24-7E82-0A4C-8A98-572850281DEA}" type="pres">
      <dgm:prSet presAssocID="{9B92559C-4237-4A6A-A7E4-9E4DC6D0AE8B}" presName="composite" presStyleCnt="0"/>
      <dgm:spPr/>
    </dgm:pt>
    <dgm:pt modelId="{5A600170-809E-1140-9F41-0AFDAED5EE5D}" type="pres">
      <dgm:prSet presAssocID="{9B92559C-4237-4A6A-A7E4-9E4DC6D0AE8B}" presName="background" presStyleLbl="node0" presStyleIdx="2" presStyleCnt="3"/>
      <dgm:spPr/>
    </dgm:pt>
    <dgm:pt modelId="{BB6B0887-DC65-5F47-AAA7-AC1E8E3BE154}" type="pres">
      <dgm:prSet presAssocID="{9B92559C-4237-4A6A-A7E4-9E4DC6D0AE8B}" presName="text" presStyleLbl="fgAcc0" presStyleIdx="2" presStyleCnt="3">
        <dgm:presLayoutVars>
          <dgm:chPref val="3"/>
        </dgm:presLayoutVars>
      </dgm:prSet>
      <dgm:spPr/>
    </dgm:pt>
    <dgm:pt modelId="{DF278B0D-1431-F24E-8559-884B5C855E5D}" type="pres">
      <dgm:prSet presAssocID="{9B92559C-4237-4A6A-A7E4-9E4DC6D0AE8B}" presName="hierChild2" presStyleCnt="0"/>
      <dgm:spPr/>
    </dgm:pt>
  </dgm:ptLst>
  <dgm:cxnLst>
    <dgm:cxn modelId="{6BCC084A-DE94-294F-9C60-97D938D6D965}" type="presOf" srcId="{D025F0F7-B54E-4D88-A730-125CAAD260FF}" destId="{9D13EE21-EC8E-6744-9993-727258304463}" srcOrd="0" destOrd="0" presId="urn:microsoft.com/office/officeart/2005/8/layout/hierarchy1"/>
    <dgm:cxn modelId="{FC7C598C-C9AF-7543-ABD3-F3DB4386D06E}" type="presOf" srcId="{A9BB92B8-22D4-4655-819B-0528A9BCE446}" destId="{6364710E-6BB6-B34B-AE8B-5691E3B89645}" srcOrd="0" destOrd="0" presId="urn:microsoft.com/office/officeart/2005/8/layout/hierarchy1"/>
    <dgm:cxn modelId="{9E378C99-0ED8-0242-B063-BC91D0F33964}" type="presOf" srcId="{26B9BD11-6E9D-4C69-8FEE-E754A7F521BC}" destId="{80D0518F-91CE-8940-BD50-3B9DFC5633E7}" srcOrd="0" destOrd="0" presId="urn:microsoft.com/office/officeart/2005/8/layout/hierarchy1"/>
    <dgm:cxn modelId="{69D9FABD-8AAB-4FB5-ADAB-95989E5AB8F2}" srcId="{D025F0F7-B54E-4D88-A730-125CAAD260FF}" destId="{26B9BD11-6E9D-4C69-8FEE-E754A7F521BC}" srcOrd="1" destOrd="0" parTransId="{F2D764B2-38E6-40CE-9E32-D4481690D146}" sibTransId="{77630FDB-11A8-4D21-8CBC-DC0EDA0CE5E2}"/>
    <dgm:cxn modelId="{0D1D29C5-0F1B-4139-B524-3F05EAEEC588}" srcId="{D025F0F7-B54E-4D88-A730-125CAAD260FF}" destId="{9B92559C-4237-4A6A-A7E4-9E4DC6D0AE8B}" srcOrd="2" destOrd="0" parTransId="{451BBB58-4F6F-44FA-A53C-67CD7320D56D}" sibTransId="{96ED2CC7-9E27-46F6-B56D-EC4CE8FFA939}"/>
    <dgm:cxn modelId="{BFCFDDE4-CBA1-4F31-AAEF-0A0F1E705B2A}" srcId="{D025F0F7-B54E-4D88-A730-125CAAD260FF}" destId="{A9BB92B8-22D4-4655-819B-0528A9BCE446}" srcOrd="0" destOrd="0" parTransId="{96706CD9-F46E-4A65-B4C0-F9B802136784}" sibTransId="{66DEA1A1-8B57-4774-A5A7-74D58D62B064}"/>
    <dgm:cxn modelId="{C2E9B6F4-B732-CD49-9F45-64E4F4EC5C1B}" type="presOf" srcId="{9B92559C-4237-4A6A-A7E4-9E4DC6D0AE8B}" destId="{BB6B0887-DC65-5F47-AAA7-AC1E8E3BE154}" srcOrd="0" destOrd="0" presId="urn:microsoft.com/office/officeart/2005/8/layout/hierarchy1"/>
    <dgm:cxn modelId="{BA1AD8AA-2DA7-0646-8214-FD14CAAD6136}" type="presParOf" srcId="{9D13EE21-EC8E-6744-9993-727258304463}" destId="{F271C2A5-EEAA-0F4A-8F38-5EA6D1749E55}" srcOrd="0" destOrd="0" presId="urn:microsoft.com/office/officeart/2005/8/layout/hierarchy1"/>
    <dgm:cxn modelId="{FC6DE611-DA60-AA47-A8AE-BB1F3D95C2A4}" type="presParOf" srcId="{F271C2A5-EEAA-0F4A-8F38-5EA6D1749E55}" destId="{5049FB97-A5A1-844E-A4A9-6A368CE29930}" srcOrd="0" destOrd="0" presId="urn:microsoft.com/office/officeart/2005/8/layout/hierarchy1"/>
    <dgm:cxn modelId="{8162B611-B39C-5D43-AB35-8BCDF56AFF90}" type="presParOf" srcId="{5049FB97-A5A1-844E-A4A9-6A368CE29930}" destId="{6B62E11C-FF01-EA44-AB59-725B09225FEB}" srcOrd="0" destOrd="0" presId="urn:microsoft.com/office/officeart/2005/8/layout/hierarchy1"/>
    <dgm:cxn modelId="{0C32E282-15F8-ED4B-B8DC-2C74FEDD2136}" type="presParOf" srcId="{5049FB97-A5A1-844E-A4A9-6A368CE29930}" destId="{6364710E-6BB6-B34B-AE8B-5691E3B89645}" srcOrd="1" destOrd="0" presId="urn:microsoft.com/office/officeart/2005/8/layout/hierarchy1"/>
    <dgm:cxn modelId="{B22637FA-747D-FD43-847B-F57BA0D708C2}" type="presParOf" srcId="{F271C2A5-EEAA-0F4A-8F38-5EA6D1749E55}" destId="{434310C4-9266-174B-8B5F-62B55A4F07D9}" srcOrd="1" destOrd="0" presId="urn:microsoft.com/office/officeart/2005/8/layout/hierarchy1"/>
    <dgm:cxn modelId="{FDD3A9EB-49D3-714F-A436-34DC39E8F5A8}" type="presParOf" srcId="{9D13EE21-EC8E-6744-9993-727258304463}" destId="{5EC2768C-0AA8-834B-86E6-81D5A2A538C9}" srcOrd="1" destOrd="0" presId="urn:microsoft.com/office/officeart/2005/8/layout/hierarchy1"/>
    <dgm:cxn modelId="{528AFD0A-22E3-414D-B91B-FCBD8CDECCA1}" type="presParOf" srcId="{5EC2768C-0AA8-834B-86E6-81D5A2A538C9}" destId="{C36710E8-3AF5-1E4C-9F6C-DAF0252CABA3}" srcOrd="0" destOrd="0" presId="urn:microsoft.com/office/officeart/2005/8/layout/hierarchy1"/>
    <dgm:cxn modelId="{187B82C5-C077-0A41-8E0E-1FB0E40C28B1}" type="presParOf" srcId="{C36710E8-3AF5-1E4C-9F6C-DAF0252CABA3}" destId="{82CE478E-2129-0044-BF39-925E5FE409AA}" srcOrd="0" destOrd="0" presId="urn:microsoft.com/office/officeart/2005/8/layout/hierarchy1"/>
    <dgm:cxn modelId="{74D9C48C-41FF-9A41-A277-F453587736EB}" type="presParOf" srcId="{C36710E8-3AF5-1E4C-9F6C-DAF0252CABA3}" destId="{80D0518F-91CE-8940-BD50-3B9DFC5633E7}" srcOrd="1" destOrd="0" presId="urn:microsoft.com/office/officeart/2005/8/layout/hierarchy1"/>
    <dgm:cxn modelId="{1C34783F-F620-734E-B959-FE0F0B58EF9E}" type="presParOf" srcId="{5EC2768C-0AA8-834B-86E6-81D5A2A538C9}" destId="{13433CDF-B6AF-ED47-AB4D-D3C60B71FC94}" srcOrd="1" destOrd="0" presId="urn:microsoft.com/office/officeart/2005/8/layout/hierarchy1"/>
    <dgm:cxn modelId="{C140E9C9-EDF2-6644-82EB-E50D652E94BE}" type="presParOf" srcId="{9D13EE21-EC8E-6744-9993-727258304463}" destId="{7EF72CEE-6ED8-1A43-AFF7-BFD5EDA4824C}" srcOrd="2" destOrd="0" presId="urn:microsoft.com/office/officeart/2005/8/layout/hierarchy1"/>
    <dgm:cxn modelId="{4F34F1C3-2C5F-A04B-A086-3C58F37B937C}" type="presParOf" srcId="{7EF72CEE-6ED8-1A43-AFF7-BFD5EDA4824C}" destId="{7CAEFF24-7E82-0A4C-8A98-572850281DEA}" srcOrd="0" destOrd="0" presId="urn:microsoft.com/office/officeart/2005/8/layout/hierarchy1"/>
    <dgm:cxn modelId="{620E017F-52C6-914A-B39F-3FE0B9A73683}" type="presParOf" srcId="{7CAEFF24-7E82-0A4C-8A98-572850281DEA}" destId="{5A600170-809E-1140-9F41-0AFDAED5EE5D}" srcOrd="0" destOrd="0" presId="urn:microsoft.com/office/officeart/2005/8/layout/hierarchy1"/>
    <dgm:cxn modelId="{8116284A-97F8-524A-AFEA-6DAA975AD806}" type="presParOf" srcId="{7CAEFF24-7E82-0A4C-8A98-572850281DEA}" destId="{BB6B0887-DC65-5F47-AAA7-AC1E8E3BE154}" srcOrd="1" destOrd="0" presId="urn:microsoft.com/office/officeart/2005/8/layout/hierarchy1"/>
    <dgm:cxn modelId="{5262EE73-A737-1848-8634-49F63B66FF14}" type="presParOf" srcId="{7EF72CEE-6ED8-1A43-AFF7-BFD5EDA4824C}" destId="{DF278B0D-1431-F24E-8559-884B5C855E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57FB8-7802-2D4E-B3B3-66FC3D0D1A99}">
      <dsp:nvSpPr>
        <dsp:cNvPr id="0" name=""/>
        <dsp:cNvSpPr/>
      </dsp:nvSpPr>
      <dsp:spPr>
        <a:xfrm>
          <a:off x="0" y="480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F585F3-0958-6D4C-ACAD-A5CE501DD963}">
      <dsp:nvSpPr>
        <dsp:cNvPr id="0" name=""/>
        <dsp:cNvSpPr/>
      </dsp:nvSpPr>
      <dsp:spPr>
        <a:xfrm>
          <a:off x="0" y="480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Problem Statement </a:t>
          </a:r>
        </a:p>
      </dsp:txBody>
      <dsp:txXfrm>
        <a:off x="0" y="480"/>
        <a:ext cx="7846501" cy="561610"/>
      </dsp:txXfrm>
    </dsp:sp>
    <dsp:sp modelId="{C7C83C3F-6289-B346-B885-B2ADEA94A996}">
      <dsp:nvSpPr>
        <dsp:cNvPr id="0" name=""/>
        <dsp:cNvSpPr/>
      </dsp:nvSpPr>
      <dsp:spPr>
        <a:xfrm>
          <a:off x="0" y="562091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3421864"/>
                <a:satOff val="7155"/>
                <a:lumOff val="6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21864"/>
                <a:satOff val="7155"/>
                <a:lumOff val="6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21864"/>
                <a:satOff val="7155"/>
                <a:lumOff val="6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421864"/>
              <a:satOff val="7155"/>
              <a:lumOff val="6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7D8DD-0986-1F4C-8688-B175846769D4}">
      <dsp:nvSpPr>
        <dsp:cNvPr id="0" name=""/>
        <dsp:cNvSpPr/>
      </dsp:nvSpPr>
      <dsp:spPr>
        <a:xfrm>
          <a:off x="0" y="562091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Data</a:t>
          </a:r>
        </a:p>
      </dsp:txBody>
      <dsp:txXfrm>
        <a:off x="0" y="562091"/>
        <a:ext cx="7846501" cy="561610"/>
      </dsp:txXfrm>
    </dsp:sp>
    <dsp:sp modelId="{52B514F3-D55E-B84F-B1A4-4B9BAE029A06}">
      <dsp:nvSpPr>
        <dsp:cNvPr id="0" name=""/>
        <dsp:cNvSpPr/>
      </dsp:nvSpPr>
      <dsp:spPr>
        <a:xfrm>
          <a:off x="0" y="1123702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6843728"/>
                <a:satOff val="14310"/>
                <a:lumOff val="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843728"/>
                <a:satOff val="14310"/>
                <a:lumOff val="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843728"/>
                <a:satOff val="14310"/>
                <a:lumOff val="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843728"/>
              <a:satOff val="14310"/>
              <a:lumOff val="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19037-EF22-7243-BBB4-2DE22086B85E}">
      <dsp:nvSpPr>
        <dsp:cNvPr id="0" name=""/>
        <dsp:cNvSpPr/>
      </dsp:nvSpPr>
      <dsp:spPr>
        <a:xfrm>
          <a:off x="0" y="1123702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Exploratory Data Analysis</a:t>
          </a:r>
        </a:p>
      </dsp:txBody>
      <dsp:txXfrm>
        <a:off x="0" y="1123702"/>
        <a:ext cx="7846501" cy="561610"/>
      </dsp:txXfrm>
    </dsp:sp>
    <dsp:sp modelId="{0758DFA1-3AC5-E843-BB97-B7FE3EBA3FB8}">
      <dsp:nvSpPr>
        <dsp:cNvPr id="0" name=""/>
        <dsp:cNvSpPr/>
      </dsp:nvSpPr>
      <dsp:spPr>
        <a:xfrm>
          <a:off x="0" y="168531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0265592"/>
                <a:satOff val="21465"/>
                <a:lumOff val="2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65592"/>
                <a:satOff val="21465"/>
                <a:lumOff val="2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65592"/>
                <a:satOff val="21465"/>
                <a:lumOff val="2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65592"/>
              <a:satOff val="21465"/>
              <a:lumOff val="2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346AE6-2276-4A46-BC6B-F98832AC9508}">
      <dsp:nvSpPr>
        <dsp:cNvPr id="0" name=""/>
        <dsp:cNvSpPr/>
      </dsp:nvSpPr>
      <dsp:spPr>
        <a:xfrm>
          <a:off x="0" y="168531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NLP &amp; Labels Preprocessing</a:t>
          </a:r>
        </a:p>
      </dsp:txBody>
      <dsp:txXfrm>
        <a:off x="0" y="1685313"/>
        <a:ext cx="7846501" cy="561610"/>
      </dsp:txXfrm>
    </dsp:sp>
    <dsp:sp modelId="{F9A18106-0726-4447-A05B-C2EF9665FCC7}">
      <dsp:nvSpPr>
        <dsp:cNvPr id="0" name=""/>
        <dsp:cNvSpPr/>
      </dsp:nvSpPr>
      <dsp:spPr>
        <a:xfrm>
          <a:off x="0" y="2246923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3687456"/>
                <a:satOff val="28620"/>
                <a:lumOff val="27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687456"/>
                <a:satOff val="28620"/>
                <a:lumOff val="27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687456"/>
                <a:satOff val="28620"/>
                <a:lumOff val="27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687456"/>
              <a:satOff val="28620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E6E2C3-79A5-B046-9BBB-BAA527100FB6}">
      <dsp:nvSpPr>
        <dsp:cNvPr id="0" name=""/>
        <dsp:cNvSpPr/>
      </dsp:nvSpPr>
      <dsp:spPr>
        <a:xfrm>
          <a:off x="0" y="2246923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Modelling</a:t>
          </a:r>
        </a:p>
      </dsp:txBody>
      <dsp:txXfrm>
        <a:off x="0" y="2246923"/>
        <a:ext cx="7846501" cy="561610"/>
      </dsp:txXfrm>
    </dsp:sp>
    <dsp:sp modelId="{8618B720-E39D-E447-8883-0F88EBBEE0D0}">
      <dsp:nvSpPr>
        <dsp:cNvPr id="0" name=""/>
        <dsp:cNvSpPr/>
      </dsp:nvSpPr>
      <dsp:spPr>
        <a:xfrm>
          <a:off x="0" y="2808534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17109320"/>
                <a:satOff val="35775"/>
                <a:lumOff val="3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109320"/>
                <a:satOff val="35775"/>
                <a:lumOff val="3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109320"/>
                <a:satOff val="35775"/>
                <a:lumOff val="3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109320"/>
              <a:satOff val="35775"/>
              <a:lumOff val="343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2EBF9-1C77-AA44-9957-27A80BFC27C5}">
      <dsp:nvSpPr>
        <dsp:cNvPr id="0" name=""/>
        <dsp:cNvSpPr/>
      </dsp:nvSpPr>
      <dsp:spPr>
        <a:xfrm>
          <a:off x="0" y="2808534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Results</a:t>
          </a:r>
        </a:p>
      </dsp:txBody>
      <dsp:txXfrm>
        <a:off x="0" y="2808534"/>
        <a:ext cx="7846501" cy="561610"/>
      </dsp:txXfrm>
    </dsp:sp>
    <dsp:sp modelId="{58785474-204E-4C49-92CA-784B66D2E897}">
      <dsp:nvSpPr>
        <dsp:cNvPr id="0" name=""/>
        <dsp:cNvSpPr/>
      </dsp:nvSpPr>
      <dsp:spPr>
        <a:xfrm>
          <a:off x="0" y="3370145"/>
          <a:ext cx="7846501" cy="0"/>
        </a:xfrm>
        <a:prstGeom prst="line">
          <a:avLst/>
        </a:prstGeom>
        <a:gradFill rotWithShape="0">
          <a:gsLst>
            <a:gs pos="0">
              <a:schemeClr val="accent5">
                <a:hueOff val="-20531184"/>
                <a:satOff val="42930"/>
                <a:lumOff val="4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531184"/>
                <a:satOff val="42930"/>
                <a:lumOff val="4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531184"/>
                <a:satOff val="42930"/>
                <a:lumOff val="4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531184"/>
              <a:satOff val="42930"/>
              <a:lumOff val="41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4D8ED-EE98-0D4C-9F8B-C9033D658274}">
      <dsp:nvSpPr>
        <dsp:cNvPr id="0" name=""/>
        <dsp:cNvSpPr/>
      </dsp:nvSpPr>
      <dsp:spPr>
        <a:xfrm>
          <a:off x="0" y="3370145"/>
          <a:ext cx="7846501" cy="56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Limitations and Future Works</a:t>
          </a:r>
        </a:p>
      </dsp:txBody>
      <dsp:txXfrm>
        <a:off x="0" y="3370145"/>
        <a:ext cx="7846501" cy="56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712DE-7871-4279-9A8B-A26D3A30BDBE}">
      <dsp:nvSpPr>
        <dsp:cNvPr id="0" name=""/>
        <dsp:cNvSpPr/>
      </dsp:nvSpPr>
      <dsp:spPr>
        <a:xfrm>
          <a:off x="0" y="47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38015-F948-45C7-A50F-E96D11EEE9ED}">
      <dsp:nvSpPr>
        <dsp:cNvPr id="0" name=""/>
        <dsp:cNvSpPr/>
      </dsp:nvSpPr>
      <dsp:spPr>
        <a:xfrm>
          <a:off x="339225" y="252796"/>
          <a:ext cx="616774" cy="616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BC5F5-075C-44EC-A339-3E38145D0AE3}">
      <dsp:nvSpPr>
        <dsp:cNvPr id="0" name=""/>
        <dsp:cNvSpPr/>
      </dsp:nvSpPr>
      <dsp:spPr>
        <a:xfrm>
          <a:off x="1295226" y="47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Data on drug name, condition (disease), rating &amp; patient’s review</a:t>
          </a:r>
        </a:p>
      </dsp:txBody>
      <dsp:txXfrm>
        <a:off x="1295226" y="479"/>
        <a:ext cx="8191673" cy="1121408"/>
      </dsp:txXfrm>
    </dsp:sp>
    <dsp:sp modelId="{61D27D4C-039F-4AD8-9986-389A45D58033}">
      <dsp:nvSpPr>
        <dsp:cNvPr id="0" name=""/>
        <dsp:cNvSpPr/>
      </dsp:nvSpPr>
      <dsp:spPr>
        <a:xfrm>
          <a:off x="0" y="140223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E9C19-6279-4129-862B-080F84111096}">
      <dsp:nvSpPr>
        <dsp:cNvPr id="0" name=""/>
        <dsp:cNvSpPr/>
      </dsp:nvSpPr>
      <dsp:spPr>
        <a:xfrm>
          <a:off x="339225" y="1654556"/>
          <a:ext cx="616774" cy="616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36C1-AFA8-4335-BA84-8A6F4F64879A}">
      <dsp:nvSpPr>
        <dsp:cNvPr id="0" name=""/>
        <dsp:cNvSpPr/>
      </dsp:nvSpPr>
      <dsp:spPr>
        <a:xfrm>
          <a:off x="1295226" y="140223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~215k reviews: split into train (75%) and test (25%) with 708 conditions</a:t>
          </a:r>
        </a:p>
      </dsp:txBody>
      <dsp:txXfrm>
        <a:off x="1295226" y="1402239"/>
        <a:ext cx="8191673" cy="1121408"/>
      </dsp:txXfrm>
    </dsp:sp>
    <dsp:sp modelId="{4ED4AC67-2FF2-409D-A0A9-864A2C73D269}">
      <dsp:nvSpPr>
        <dsp:cNvPr id="0" name=""/>
        <dsp:cNvSpPr/>
      </dsp:nvSpPr>
      <dsp:spPr>
        <a:xfrm>
          <a:off x="0" y="2803999"/>
          <a:ext cx="9486899" cy="11214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470E-61B6-496F-B99F-75C28EB17DD4}">
      <dsp:nvSpPr>
        <dsp:cNvPr id="0" name=""/>
        <dsp:cNvSpPr/>
      </dsp:nvSpPr>
      <dsp:spPr>
        <a:xfrm>
          <a:off x="339225" y="3056316"/>
          <a:ext cx="616774" cy="6167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C4C6-8324-4F49-B8E2-5E7D2D577F5D}">
      <dsp:nvSpPr>
        <dsp:cNvPr id="0" name=""/>
        <dsp:cNvSpPr/>
      </dsp:nvSpPr>
      <dsp:spPr>
        <a:xfrm>
          <a:off x="1295226" y="2803999"/>
          <a:ext cx="8191673" cy="112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682" tIns="118682" rIns="118682" bIns="1186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Null Values only in conditions column (0.55%) </a:t>
          </a:r>
        </a:p>
      </dsp:txBody>
      <dsp:txXfrm>
        <a:off x="1295226" y="2803999"/>
        <a:ext cx="8191673" cy="112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2E11C-FF01-EA44-AB59-725B09225FEB}">
      <dsp:nvSpPr>
        <dsp:cNvPr id="0" name=""/>
        <dsp:cNvSpPr/>
      </dsp:nvSpPr>
      <dsp:spPr>
        <a:xfrm>
          <a:off x="0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710E-6BB6-B34B-AE8B-5691E3B89645}">
      <dsp:nvSpPr>
        <dsp:cNvPr id="0" name=""/>
        <dsp:cNvSpPr/>
      </dsp:nvSpPr>
      <dsp:spPr>
        <a:xfrm>
          <a:off x="297557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conditions with atleast 20 reviews</a:t>
          </a:r>
        </a:p>
      </dsp:txBody>
      <dsp:txXfrm>
        <a:off x="347364" y="1046776"/>
        <a:ext cx="2578407" cy="1600929"/>
      </dsp:txXfrm>
    </dsp:sp>
    <dsp:sp modelId="{82CE478E-2129-0044-BF39-925E5FE409AA}">
      <dsp:nvSpPr>
        <dsp:cNvPr id="0" name=""/>
        <dsp:cNvSpPr/>
      </dsp:nvSpPr>
      <dsp:spPr>
        <a:xfrm>
          <a:off x="3273137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0518F-91CE-8940-BD50-3B9DFC5633E7}">
      <dsp:nvSpPr>
        <dsp:cNvPr id="0" name=""/>
        <dsp:cNvSpPr/>
      </dsp:nvSpPr>
      <dsp:spPr>
        <a:xfrm>
          <a:off x="3570695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Undersampled condition with &gt; 200 reviews</a:t>
          </a:r>
        </a:p>
      </dsp:txBody>
      <dsp:txXfrm>
        <a:off x="3620502" y="1046776"/>
        <a:ext cx="2578407" cy="1600929"/>
      </dsp:txXfrm>
    </dsp:sp>
    <dsp:sp modelId="{5A600170-809E-1140-9F41-0AFDAED5EE5D}">
      <dsp:nvSpPr>
        <dsp:cNvPr id="0" name=""/>
        <dsp:cNvSpPr/>
      </dsp:nvSpPr>
      <dsp:spPr>
        <a:xfrm>
          <a:off x="6546274" y="714289"/>
          <a:ext cx="2678021" cy="1700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B0887-DC65-5F47-AAA7-AC1E8E3BE154}">
      <dsp:nvSpPr>
        <dsp:cNvPr id="0" name=""/>
        <dsp:cNvSpPr/>
      </dsp:nvSpPr>
      <dsp:spPr>
        <a:xfrm>
          <a:off x="6843832" y="996969"/>
          <a:ext cx="2678021" cy="1700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Filtered out labels containing numeric values</a:t>
          </a:r>
        </a:p>
      </dsp:txBody>
      <dsp:txXfrm>
        <a:off x="6893639" y="1046776"/>
        <a:ext cx="2578407" cy="160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6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47E404-D0BB-E822-CFA9-6B14EAE93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97" r="-1" b="1883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188E-9B37-5AF1-1013-7894E50E8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en-US" sz="4800"/>
              <a:t>Drug Review Prediction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B177-AF67-2AB8-3F06-80E3A76F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en-US"/>
              <a:t>Sonali Panigrahi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829C1-AF73-2BD6-C712-5111A98F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28" y="1688335"/>
            <a:ext cx="9496539" cy="409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4C1488-3D03-16B9-2983-A6C5EC934500}"/>
              </a:ext>
            </a:extLst>
          </p:cNvPr>
          <p:cNvSpPr txBox="1"/>
          <p:nvPr/>
        </p:nvSpPr>
        <p:spPr>
          <a:xfrm>
            <a:off x="2207045" y="843312"/>
            <a:ext cx="795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Word cloud of the reviews with rating 1/10</a:t>
            </a:r>
          </a:p>
        </p:txBody>
      </p:sp>
    </p:spTree>
    <p:extLst>
      <p:ext uri="{BB962C8B-B14F-4D97-AF65-F5344CB8AC3E}">
        <p14:creationId xmlns:p14="http://schemas.microsoft.com/office/powerpoint/2010/main" val="241878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8D63E-FEFF-022D-6286-D4B45201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14" y="1597446"/>
            <a:ext cx="9265185" cy="4671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8A53D-F332-71DB-2276-4C0BFC99C062}"/>
              </a:ext>
            </a:extLst>
          </p:cNvPr>
          <p:cNvSpPr txBox="1"/>
          <p:nvPr/>
        </p:nvSpPr>
        <p:spPr>
          <a:xfrm>
            <a:off x="1597446" y="694063"/>
            <a:ext cx="969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Word cloud of the reviews with rating equal to 10</a:t>
            </a:r>
          </a:p>
        </p:txBody>
      </p:sp>
    </p:spTree>
    <p:extLst>
      <p:ext uri="{BB962C8B-B14F-4D97-AF65-F5344CB8AC3E}">
        <p14:creationId xmlns:p14="http://schemas.microsoft.com/office/powerpoint/2010/main" val="41243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4705D6-ADF9-19C0-A6FD-FD7103FF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3" y="1591784"/>
            <a:ext cx="9540607" cy="478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D9BE-B387-DD44-9A85-CD59BB623D69}"/>
              </a:ext>
            </a:extLst>
          </p:cNvPr>
          <p:cNvSpPr txBox="1"/>
          <p:nvPr/>
        </p:nvSpPr>
        <p:spPr>
          <a:xfrm>
            <a:off x="1850833" y="738130"/>
            <a:ext cx="962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D1D5DB"/>
                </a:solidFill>
                <a:latin typeface="Britannic Bold" panose="020B0903060703020204" pitchFamily="34" charset="77"/>
              </a:rPr>
              <a:t>This bar plot display </a:t>
            </a:r>
            <a:r>
              <a:rPr lang="en-IN" sz="2000" b="0" i="0" dirty="0">
                <a:solidFill>
                  <a:srgbClr val="D1D5DB"/>
                </a:solidFill>
                <a:effectLst/>
                <a:latin typeface="Britannic Bold" panose="020B0903060703020204" pitchFamily="34" charset="77"/>
              </a:rPr>
              <a:t>the mean ratings of drugs over different years. It's a good visualization to see how the average ratings have changed over time. </a:t>
            </a:r>
            <a:endParaRPr lang="en-US" sz="2000" dirty="0">
              <a:latin typeface="Britannic Bold" panose="020B09030607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875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C77AF-D2C7-70B6-F5C0-180BF745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1841436"/>
            <a:ext cx="10618960" cy="41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DAC1F-18FD-E17F-BE8F-8A39C3431B83}"/>
              </a:ext>
            </a:extLst>
          </p:cNvPr>
          <p:cNvSpPr txBox="1"/>
          <p:nvPr/>
        </p:nvSpPr>
        <p:spPr>
          <a:xfrm>
            <a:off x="1255923" y="638978"/>
            <a:ext cx="1043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This </a:t>
            </a:r>
            <a:r>
              <a:rPr lang="en-US" sz="2400" dirty="0" err="1">
                <a:latin typeface="Britannic Bold" panose="020B0903060703020204" pitchFamily="34" charset="77"/>
              </a:rPr>
              <a:t>barplot</a:t>
            </a:r>
            <a:r>
              <a:rPr lang="en-US" sz="2400" dirty="0">
                <a:latin typeface="Britannic Bold" panose="020B0903060703020204" pitchFamily="34" charset="77"/>
              </a:rPr>
              <a:t> show the top 10 conditions the people are suffering.</a:t>
            </a:r>
          </a:p>
        </p:txBody>
      </p:sp>
    </p:spTree>
    <p:extLst>
      <p:ext uri="{BB962C8B-B14F-4D97-AF65-F5344CB8AC3E}">
        <p14:creationId xmlns:p14="http://schemas.microsoft.com/office/powerpoint/2010/main" val="9234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1B3FD-BF66-E956-D7BA-2DD42420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83" y="1817782"/>
            <a:ext cx="9562641" cy="465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CDA0B3-CCA5-D957-0749-86D6726D9A34}"/>
              </a:ext>
            </a:extLst>
          </p:cNvPr>
          <p:cNvSpPr txBox="1"/>
          <p:nvPr/>
        </p:nvSpPr>
        <p:spPr>
          <a:xfrm>
            <a:off x="1608463" y="947451"/>
            <a:ext cx="10124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Drugs used for Birth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86D2E-030F-4529-F5A2-6620CCBC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501650"/>
            <a:ext cx="9591101" cy="5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69BFF-C4D3-681F-E607-00123BD4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2" y="1343064"/>
            <a:ext cx="8317735" cy="4749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6665-8997-97E8-7049-657BF1F8D42E}"/>
              </a:ext>
            </a:extLst>
          </p:cNvPr>
          <p:cNvSpPr txBox="1"/>
          <p:nvPr/>
        </p:nvSpPr>
        <p:spPr>
          <a:xfrm>
            <a:off x="4373696" y="581006"/>
            <a:ext cx="84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itannic Bold" panose="020B0903060703020204" pitchFamily="34" charset="77"/>
              </a:rPr>
              <a:t>Visualization of Useful Counts</a:t>
            </a:r>
          </a:p>
        </p:txBody>
      </p:sp>
    </p:spTree>
    <p:extLst>
      <p:ext uri="{BB962C8B-B14F-4D97-AF65-F5344CB8AC3E}">
        <p14:creationId xmlns:p14="http://schemas.microsoft.com/office/powerpoint/2010/main" val="331391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581F4-60A7-F7F6-1334-A8BA02DF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339621"/>
            <a:ext cx="4953000" cy="459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6AEA0-EAAC-EC99-20F1-D9769F6C6A0F}"/>
              </a:ext>
            </a:extLst>
          </p:cNvPr>
          <p:cNvSpPr txBox="1"/>
          <p:nvPr/>
        </p:nvSpPr>
        <p:spPr>
          <a:xfrm>
            <a:off x="2610998" y="594911"/>
            <a:ext cx="745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</a:t>
            </a:r>
            <a:r>
              <a:rPr lang="en-US" dirty="0"/>
              <a:t> </a:t>
            </a:r>
            <a:r>
              <a:rPr lang="en-US" sz="2400" dirty="0"/>
              <a:t>of</a:t>
            </a:r>
            <a:r>
              <a:rPr lang="en-US" dirty="0"/>
              <a:t> </a:t>
            </a:r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/>
              <a:t>Correlation</a:t>
            </a:r>
            <a:r>
              <a:rPr lang="en-US" dirty="0"/>
              <a:t> </a:t>
            </a:r>
            <a:r>
              <a:rPr lang="en-US" sz="2400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9217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C08A9-F110-00C3-699F-0CD6D9C1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PREPROCESSING</a:t>
            </a:r>
          </a:p>
        </p:txBody>
      </p:sp>
      <p:graphicFrame>
        <p:nvGraphicFramePr>
          <p:cNvPr id="13" name="Content Placeholder 9">
            <a:extLst>
              <a:ext uri="{FF2B5EF4-FFF2-40B4-BE49-F238E27FC236}">
                <a16:creationId xmlns:a16="http://schemas.microsoft.com/office/drawing/2014/main" id="{DC9926E7-5154-F1BE-0241-DCCB0F6865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1591056" y="2011680"/>
          <a:ext cx="9521854" cy="341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252E-5F6F-78E4-152A-4E6396CB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/>
              <a:t>NLP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F1A0-6326-A078-DA4F-26122B73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 dirty="0"/>
              <a:t>Stop Word &amp; Punctuation:- It helps in removing frequent occurring words which do not add any value while classification.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r>
              <a:rPr lang="en-US" sz="1900" dirty="0"/>
              <a:t>Stemming:-It helps in removing the prefixes and suffixes of a word.       for </a:t>
            </a:r>
            <a:r>
              <a:rPr lang="en-US" sz="1900" dirty="0" err="1"/>
              <a:t>eg</a:t>
            </a:r>
            <a:r>
              <a:rPr lang="en-US" sz="1900" dirty="0"/>
              <a:t>; “Beautiful”--</a:t>
            </a:r>
            <a:r>
              <a:rPr lang="en-US" sz="1900" dirty="0">
                <a:sym typeface="Wingdings" pitchFamily="2" charset="2"/>
              </a:rPr>
              <a:t> “Beauty”</a:t>
            </a:r>
          </a:p>
          <a:p>
            <a:pPr>
              <a:lnSpc>
                <a:spcPct val="100000"/>
              </a:lnSpc>
            </a:pPr>
            <a:endParaRPr lang="en-US" sz="1900" dirty="0"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1900" dirty="0"/>
              <a:t>Tokenization:- It helps in splitting the text into individual words or tokens. </a:t>
            </a:r>
            <a:r>
              <a:rPr lang="en-US" sz="1800" dirty="0"/>
              <a:t>Count vectorization converts the text data into numerical data.</a:t>
            </a:r>
          </a:p>
          <a:p>
            <a:pPr>
              <a:lnSpc>
                <a:spcPct val="100000"/>
              </a:lnSpc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7F011BF-4455-D850-23A0-F28CFC08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84" r="2" b="2"/>
          <a:stretch/>
        </p:blipFill>
        <p:spPr>
          <a:xfrm>
            <a:off x="6176054" y="1394386"/>
            <a:ext cx="4245788" cy="3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EC91-06B1-2D41-F436-D3433C20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2913-84F0-25CC-30F7-01682BBE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IN" sz="1700" b="0" i="0" dirty="0">
                <a:effectLst/>
                <a:latin typeface="IBM Plex Sans" panose="020B0503050203000203" pitchFamily="34" charset="0"/>
              </a:rPr>
              <a:t>AI healthcare market, valued at $11 billion in 2021, is projected to be worth $187 billion in 2030.</a:t>
            </a:r>
          </a:p>
          <a:p>
            <a:r>
              <a:rPr lang="en-IN" sz="1700" dirty="0">
                <a:latin typeface="IBM Plex Sans" panose="020B0503050203000203" pitchFamily="34" charset="0"/>
              </a:rPr>
              <a:t>Applications of AI in HealthCare:</a:t>
            </a:r>
          </a:p>
          <a:p>
            <a:pPr lvl="1"/>
            <a:r>
              <a:rPr lang="en-US" sz="1700" dirty="0"/>
              <a:t>Radiology using Image Recognition</a:t>
            </a:r>
          </a:p>
          <a:p>
            <a:pPr lvl="1"/>
            <a:r>
              <a:rPr lang="en-US" sz="1700" dirty="0"/>
              <a:t>AI-assisted documentation</a:t>
            </a:r>
          </a:p>
          <a:p>
            <a:pPr lvl="1"/>
            <a:r>
              <a:rPr lang="en-US" sz="1700" dirty="0"/>
              <a:t>Robotic surgery</a:t>
            </a:r>
          </a:p>
          <a:p>
            <a:pPr lvl="1"/>
            <a:r>
              <a:rPr lang="en-US" sz="1700" dirty="0"/>
              <a:t>Fraud detection in the healthcare industry</a:t>
            </a:r>
          </a:p>
          <a:p>
            <a:pPr lvl="1"/>
            <a:r>
              <a:rPr lang="en-US" sz="1700" dirty="0"/>
              <a:t>NLP systems can convert spoken or handwritten medical notes into structured electronic health records (EHRs)</a:t>
            </a:r>
          </a:p>
          <a:p>
            <a:pPr lvl="1"/>
            <a:endParaRPr lang="en-US" sz="1700" dirty="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0DA8F48-21C6-A460-FF85-FE737EC3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20" r="2160" b="-1"/>
          <a:stretch/>
        </p:blipFill>
        <p:spPr>
          <a:xfrm>
            <a:off x="8018632" y="10"/>
            <a:ext cx="4173368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863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tients Condition Classification Using Drug Reviews.pptx">
            <a:extLst>
              <a:ext uri="{FF2B5EF4-FFF2-40B4-BE49-F238E27FC236}">
                <a16:creationId xmlns:a16="http://schemas.microsoft.com/office/drawing/2014/main" id="{41C6A163-4254-29DD-FA78-DFDC10D5C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01" y="837282"/>
            <a:ext cx="9781754" cy="55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456-D95E-5AE0-69F9-430086AA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5" name="Picture 4" descr="Green trees in the forest">
            <a:extLst>
              <a:ext uri="{FF2B5EF4-FFF2-40B4-BE49-F238E27FC236}">
                <a16:creationId xmlns:a16="http://schemas.microsoft.com/office/drawing/2014/main" id="{DFA52F53-710A-85B4-3A3A-D000A925E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5" r="30758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524697B-47DF-E5CD-480D-00438C62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1. Random Forest.</a:t>
            </a:r>
          </a:p>
          <a:p>
            <a:pPr marL="0" indent="0">
              <a:buNone/>
            </a:pPr>
            <a:r>
              <a:rPr lang="en-US" dirty="0"/>
              <a:t> 2. KNN Classifiers</a:t>
            </a:r>
          </a:p>
          <a:p>
            <a:pPr marL="0" indent="0">
              <a:buNone/>
            </a:pPr>
            <a:r>
              <a:rPr lang="en-US" dirty="0"/>
              <a:t> 3. Multinomial Naïve Bayes</a:t>
            </a:r>
          </a:p>
          <a:p>
            <a:pPr marL="0" indent="0">
              <a:buNone/>
            </a:pPr>
            <a:r>
              <a:rPr lang="en-US" dirty="0"/>
              <a:t> 4. SGD Classifiers.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6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FA66B8-A1AC-9972-368E-6A733721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32"/>
          <a:stretch/>
        </p:blipFill>
        <p:spPr>
          <a:xfrm>
            <a:off x="2419121" y="218642"/>
            <a:ext cx="8764694" cy="6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EFF4-58BC-A376-F5F9-B38EB90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6751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2F2C73-C0AF-75FA-F430-C1CC10712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5825"/>
              </p:ext>
            </p:extLst>
          </p:nvPr>
        </p:nvGraphicFramePr>
        <p:xfrm>
          <a:off x="1587500" y="2160588"/>
          <a:ext cx="9486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330907463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61379555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141445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Multinomial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SGD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6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31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319128-9B40-3D0E-5D35-FE447FF87477}"/>
              </a:ext>
            </a:extLst>
          </p:cNvPr>
          <p:cNvSpPr txBox="1"/>
          <p:nvPr/>
        </p:nvSpPr>
        <p:spPr>
          <a:xfrm>
            <a:off x="4652790" y="1459468"/>
            <a:ext cx="288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 Validation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051D5-095D-89C1-E202-3D0E4F0F061A}"/>
              </a:ext>
            </a:extLst>
          </p:cNvPr>
          <p:cNvSpPr txBox="1"/>
          <p:nvPr/>
        </p:nvSpPr>
        <p:spPr>
          <a:xfrm>
            <a:off x="4077312" y="4583171"/>
            <a:ext cx="439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on test data for Random Forest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0906DF4-EB24-AEF7-12F8-DFBA96697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94799"/>
              </p:ext>
            </p:extLst>
          </p:nvPr>
        </p:nvGraphicFramePr>
        <p:xfrm>
          <a:off x="4340646" y="5223308"/>
          <a:ext cx="3800820" cy="1502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10">
                  <a:extLst>
                    <a:ext uri="{9D8B030D-6E8A-4147-A177-3AD203B41FA5}">
                      <a16:colId xmlns:a16="http://schemas.microsoft.com/office/drawing/2014/main" val="1092074786"/>
                    </a:ext>
                  </a:extLst>
                </a:gridCol>
                <a:gridCol w="1900410">
                  <a:extLst>
                    <a:ext uri="{9D8B030D-6E8A-4147-A177-3AD203B41FA5}">
                      <a16:colId xmlns:a16="http://schemas.microsoft.com/office/drawing/2014/main" val="1741979301"/>
                    </a:ext>
                  </a:extLst>
                </a:gridCol>
              </a:tblGrid>
              <a:tr h="364448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40747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663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r>
                        <a:rPr lang="en-US" dirty="0"/>
                        <a:t>Macro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365035"/>
                  </a:ext>
                </a:extLst>
              </a:tr>
              <a:tr h="320380">
                <a:tc>
                  <a:txBody>
                    <a:bodyPr/>
                    <a:lstStyle/>
                    <a:p>
                      <a:r>
                        <a:rPr lang="en-US" dirty="0"/>
                        <a:t>Micro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7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3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17734-F22C-0807-8C00-064058C0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/>
              <a:t>Limitations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8FE-1B9D-BA76-117D-FF553F5F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r>
              <a:rPr lang="en-US" dirty="0"/>
              <a:t>Sentiment Analysis on this Drug Review Dataset</a:t>
            </a:r>
          </a:p>
          <a:p>
            <a:r>
              <a:rPr lang="en-US" dirty="0"/>
              <a:t>Use of Deep Learning models like LSTMs and Transformers for prediction task</a:t>
            </a:r>
          </a:p>
          <a:p>
            <a:r>
              <a:rPr lang="en-US" dirty="0"/>
              <a:t>Robust form of NLP or Labels preprocessing to increase accuracy</a:t>
            </a:r>
          </a:p>
          <a:p>
            <a:r>
              <a:rPr lang="en-US" dirty="0"/>
              <a:t>Better way of tokenization to convert text to vectors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Graphic 6" descr="Head with Gears">
            <a:extLst>
              <a:ext uri="{FF2B5EF4-FFF2-40B4-BE49-F238E27FC236}">
                <a16:creationId xmlns:a16="http://schemas.microsoft.com/office/drawing/2014/main" id="{CAD4E93E-0357-FFEB-A739-46D68EA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DF87-8E4D-D429-9759-C817D89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Content Placeholder 4" descr="A cartoon character with a red circle and yellow text&#10;&#10;Description automatically generated">
            <a:extLst>
              <a:ext uri="{FF2B5EF4-FFF2-40B4-BE49-F238E27FC236}">
                <a16:creationId xmlns:a16="http://schemas.microsoft.com/office/drawing/2014/main" id="{7406DCA0-B585-5A83-4A46-A884F7934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20" y="1784238"/>
            <a:ext cx="7193821" cy="4028539"/>
          </a:xfrm>
        </p:spPr>
      </p:pic>
    </p:spTree>
    <p:extLst>
      <p:ext uri="{BB962C8B-B14F-4D97-AF65-F5344CB8AC3E}">
        <p14:creationId xmlns:p14="http://schemas.microsoft.com/office/powerpoint/2010/main" val="5431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662BF-D4A8-824B-1B9E-4C028E49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43D8F6-F71B-D360-7092-3E3DE54F4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714315"/>
              </p:ext>
            </p:extLst>
          </p:nvPr>
        </p:nvGraphicFramePr>
        <p:xfrm>
          <a:off x="1117601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89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2B34D-FB13-9FF5-89C9-E87A7087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Picture 4" descr="Colourful pills stacked to make a bar graph">
            <a:extLst>
              <a:ext uri="{FF2B5EF4-FFF2-40B4-BE49-F238E27FC236}">
                <a16:creationId xmlns:a16="http://schemas.microsoft.com/office/drawing/2014/main" id="{BE290232-072A-5926-F4CD-EE0326EA7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4" r="17148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79D9-CF73-AB92-BD15-FB5BD7B0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Performing EDA based on features like reviews, drug name, conditions, ratings and date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Classification of condition using NLP and Machine Learning techniques based on drug reviews.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8506-9E66-452E-6518-CE4A8F24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01B454-E236-3342-980F-CB1B84A79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282918"/>
              </p:ext>
            </p:extLst>
          </p:nvPr>
        </p:nvGraphicFramePr>
        <p:xfrm>
          <a:off x="1587500" y="2160588"/>
          <a:ext cx="9486900" cy="3925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2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s and plots layered on a blue digital screen">
            <a:extLst>
              <a:ext uri="{FF2B5EF4-FFF2-40B4-BE49-F238E27FC236}">
                <a16:creationId xmlns:a16="http://schemas.microsoft.com/office/drawing/2014/main" id="{23A877EE-EE19-C80B-9211-380C64EF2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" r="-1" b="18097"/>
          <a:stretch/>
        </p:blipFill>
        <p:spPr>
          <a:xfrm>
            <a:off x="1133856" y="72805"/>
            <a:ext cx="1218895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C8E6-0A84-C397-278D-6B581FEF77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4346" y="3757086"/>
            <a:ext cx="46501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EXPLORATORY DATA ANALYSIS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VISUALIZATION</a:t>
            </a:r>
            <a:br>
              <a:rPr lang="en-US" sz="4200" dirty="0">
                <a:solidFill>
                  <a:srgbClr val="FFFFFF"/>
                </a:solidFill>
              </a:rPr>
            </a:b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10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E11-3180-F05E-6C7C-B57B7EB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72" y="354364"/>
            <a:ext cx="9097414" cy="68506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400" dirty="0">
                <a:latin typeface="+mn-lt"/>
              </a:rPr>
              <a:t>Top 20 drugs with a 10/10 rating</a:t>
            </a:r>
            <a:endParaRPr lang="en-US" sz="2400" dirty="0">
              <a:latin typeface="+mn-lt"/>
            </a:endParaRPr>
          </a:p>
        </p:txBody>
      </p:sp>
      <p:pic>
        <p:nvPicPr>
          <p:cNvPr id="5" name="Content Placeholder 4" descr="A graph of a number of drugs&#10;&#10;Description automatically generated">
            <a:extLst>
              <a:ext uri="{FF2B5EF4-FFF2-40B4-BE49-F238E27FC236}">
                <a16:creationId xmlns:a16="http://schemas.microsoft.com/office/drawing/2014/main" id="{EB1D52E7-7026-6263-8F03-A18F9C5A2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838" y="1039432"/>
            <a:ext cx="10486552" cy="546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658B79-9DB7-83F0-E060-81B5A31E3332}"/>
              </a:ext>
            </a:extLst>
          </p:cNvPr>
          <p:cNvSpPr txBox="1"/>
          <p:nvPr/>
        </p:nvSpPr>
        <p:spPr>
          <a:xfrm>
            <a:off x="1367371" y="5949108"/>
            <a:ext cx="10563895" cy="41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IN" sz="2000" dirty="0">
                <a:latin typeface="IBM Plex Sans" panose="020B0503050203000203" pitchFamily="34" charset="0"/>
              </a:rPr>
              <a:t>T</a:t>
            </a:r>
            <a:endParaRPr lang="en-US" sz="20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3025EE3-D18D-E7A5-4644-7D7311DC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1627094"/>
            <a:ext cx="1518561" cy="2716306"/>
          </a:xfrm>
        </p:spPr>
        <p:txBody>
          <a:bodyPr>
            <a:normAutofit/>
          </a:bodyPr>
          <a:lstStyle/>
          <a:p>
            <a:br>
              <a:rPr lang="en-US" sz="1600" dirty="0">
                <a:latin typeface="IBM Plex Sans" panose="020B0503050203000203" pitchFamily="34" charset="0"/>
              </a:rPr>
            </a:b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976D7-8519-B391-8986-D92FDECD2694}"/>
              </a:ext>
            </a:extLst>
          </p:cNvPr>
          <p:cNvSpPr txBox="1"/>
          <p:nvPr/>
        </p:nvSpPr>
        <p:spPr>
          <a:xfrm>
            <a:off x="3211584" y="138714"/>
            <a:ext cx="57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20 drugs with the 1/10 rating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1DF6D66-2C82-CA05-ED16-08830FF8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0" y="1112704"/>
            <a:ext cx="10857124" cy="54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2F74E-04CD-681A-AAF6-D1AE6A17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23" y="1729649"/>
            <a:ext cx="9518573" cy="4252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3A05B-1881-63BF-1B64-EE46D5DA2700}"/>
              </a:ext>
            </a:extLst>
          </p:cNvPr>
          <p:cNvSpPr txBox="1"/>
          <p:nvPr/>
        </p:nvSpPr>
        <p:spPr>
          <a:xfrm>
            <a:off x="4247002" y="765673"/>
            <a:ext cx="5365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ritannic Bold" panose="020B0903060703020204" pitchFamily="34" charset="77"/>
              </a:rPr>
              <a:t>DISTRIBUTION OF THE RATING</a:t>
            </a:r>
          </a:p>
        </p:txBody>
      </p:sp>
    </p:spTree>
    <p:extLst>
      <p:ext uri="{BB962C8B-B14F-4D97-AF65-F5344CB8AC3E}">
        <p14:creationId xmlns:p14="http://schemas.microsoft.com/office/powerpoint/2010/main" val="2213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467</Words>
  <Application>Microsoft Macintosh PowerPoint</Application>
  <PresentationFormat>Widescreen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Britannic Bold</vt:lpstr>
      <vt:lpstr>Century Gothic</vt:lpstr>
      <vt:lpstr>IBM Plex Sans</vt:lpstr>
      <vt:lpstr>Neue Haas Grotesk Text Pro</vt:lpstr>
      <vt:lpstr>InterweaveVTI</vt:lpstr>
      <vt:lpstr>Drug Review Prediction</vt:lpstr>
      <vt:lpstr>AI in HealthCare</vt:lpstr>
      <vt:lpstr>Agenda</vt:lpstr>
      <vt:lpstr>Problem Statement</vt:lpstr>
      <vt:lpstr>Data</vt:lpstr>
      <vt:lpstr>EXPLORATORY DATA ANALYSIS VISUALIZATION </vt:lpstr>
      <vt:lpstr>Top 20 drugs with a 10/10 rating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LABEL PREPROCESSING</vt:lpstr>
      <vt:lpstr>NLP Preprocessing </vt:lpstr>
      <vt:lpstr>PowerPoint Presentation</vt:lpstr>
      <vt:lpstr>Classification Models</vt:lpstr>
      <vt:lpstr>PowerPoint Presentation</vt:lpstr>
      <vt:lpstr>Results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 Prediction</dc:title>
  <dc:creator>Shritej Chavan</dc:creator>
  <cp:lastModifiedBy>Shritej Chavan</cp:lastModifiedBy>
  <cp:revision>10</cp:revision>
  <dcterms:created xsi:type="dcterms:W3CDTF">2023-08-24T08:19:05Z</dcterms:created>
  <dcterms:modified xsi:type="dcterms:W3CDTF">2023-08-25T09:50:53Z</dcterms:modified>
</cp:coreProperties>
</file>