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6"/>
    <p:restoredTop sz="96101"/>
  </p:normalViewPr>
  <p:slideViewPr>
    <p:cSldViewPr snapToGrid="0">
      <p:cViewPr varScale="1">
        <p:scale>
          <a:sx n="158" d="100"/>
          <a:sy n="158" d="100"/>
        </p:scale>
        <p:origin x="232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27370B-858D-493E-BD34-0FA799B5A29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FAA01B-FE04-4990-8B8D-93EF8F0334C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Problem Statement </a:t>
          </a:r>
        </a:p>
      </dgm:t>
    </dgm:pt>
    <dgm:pt modelId="{E600A9A8-7153-4872-A269-D793FB7502FE}" type="parTrans" cxnId="{1863D52B-01B3-4C93-96BB-ECDDC6F40483}">
      <dgm:prSet/>
      <dgm:spPr/>
      <dgm:t>
        <a:bodyPr/>
        <a:lstStyle/>
        <a:p>
          <a:endParaRPr lang="en-US"/>
        </a:p>
      </dgm:t>
    </dgm:pt>
    <dgm:pt modelId="{5784F7D3-1554-4B6E-9B03-9190CB342F7A}" type="sibTrans" cxnId="{1863D52B-01B3-4C93-96BB-ECDDC6F40483}">
      <dgm:prSet/>
      <dgm:spPr/>
      <dgm:t>
        <a:bodyPr/>
        <a:lstStyle/>
        <a:p>
          <a:endParaRPr lang="en-US"/>
        </a:p>
      </dgm:t>
    </dgm:pt>
    <dgm:pt modelId="{DB193872-305A-4B87-B772-5389CBA4A0F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</a:t>
          </a:r>
        </a:p>
      </dgm:t>
    </dgm:pt>
    <dgm:pt modelId="{7CAE4FAC-FD85-4F16-AD82-EB5E20869801}" type="parTrans" cxnId="{D5369957-DB6F-46C9-8FF0-D57354E33FA1}">
      <dgm:prSet/>
      <dgm:spPr/>
      <dgm:t>
        <a:bodyPr/>
        <a:lstStyle/>
        <a:p>
          <a:endParaRPr lang="en-US"/>
        </a:p>
      </dgm:t>
    </dgm:pt>
    <dgm:pt modelId="{C34A3BE6-8F96-49FE-BC77-DC49B7B93E13}" type="sibTrans" cxnId="{D5369957-DB6F-46C9-8FF0-D57354E33FA1}">
      <dgm:prSet/>
      <dgm:spPr/>
      <dgm:t>
        <a:bodyPr/>
        <a:lstStyle/>
        <a:p>
          <a:endParaRPr lang="en-US"/>
        </a:p>
      </dgm:t>
    </dgm:pt>
    <dgm:pt modelId="{663115C6-539C-4765-894E-FFEA8097FAE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Exploratory Data Analysis</a:t>
          </a:r>
        </a:p>
      </dgm:t>
    </dgm:pt>
    <dgm:pt modelId="{CD7CB55B-7285-42A0-B302-95D7A16252EA}" type="parTrans" cxnId="{3EF136CA-628D-4661-B452-BA2EB65253FB}">
      <dgm:prSet/>
      <dgm:spPr/>
      <dgm:t>
        <a:bodyPr/>
        <a:lstStyle/>
        <a:p>
          <a:endParaRPr lang="en-US"/>
        </a:p>
      </dgm:t>
    </dgm:pt>
    <dgm:pt modelId="{79B325C0-9F3C-4C73-B058-F85106B271E3}" type="sibTrans" cxnId="{3EF136CA-628D-4661-B452-BA2EB65253FB}">
      <dgm:prSet/>
      <dgm:spPr/>
      <dgm:t>
        <a:bodyPr/>
        <a:lstStyle/>
        <a:p>
          <a:endParaRPr lang="en-US"/>
        </a:p>
      </dgm:t>
    </dgm:pt>
    <dgm:pt modelId="{1BB8B8A7-761A-403B-99A9-3ECF0E8514F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NLP &amp; Labels Preprocessing</a:t>
          </a:r>
        </a:p>
      </dgm:t>
    </dgm:pt>
    <dgm:pt modelId="{0FEFCAB4-9F69-4171-884F-23C4CE8146F0}" type="parTrans" cxnId="{2410824C-CE78-49E6-9ED4-37DEA88E6120}">
      <dgm:prSet/>
      <dgm:spPr/>
      <dgm:t>
        <a:bodyPr/>
        <a:lstStyle/>
        <a:p>
          <a:endParaRPr lang="en-US"/>
        </a:p>
      </dgm:t>
    </dgm:pt>
    <dgm:pt modelId="{17C46723-AA43-4A7A-A091-FE90544F09B4}" type="sibTrans" cxnId="{2410824C-CE78-49E6-9ED4-37DEA88E6120}">
      <dgm:prSet/>
      <dgm:spPr/>
      <dgm:t>
        <a:bodyPr/>
        <a:lstStyle/>
        <a:p>
          <a:endParaRPr lang="en-US"/>
        </a:p>
      </dgm:t>
    </dgm:pt>
    <dgm:pt modelId="{1692F536-7005-4279-B761-4E164ABC7E4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Modelling</a:t>
          </a:r>
        </a:p>
      </dgm:t>
    </dgm:pt>
    <dgm:pt modelId="{1E8FA77E-2818-4180-9A80-F202C0754424}" type="parTrans" cxnId="{094FC3AE-8765-4878-B5B8-74C6A01D3F3A}">
      <dgm:prSet/>
      <dgm:spPr/>
      <dgm:t>
        <a:bodyPr/>
        <a:lstStyle/>
        <a:p>
          <a:endParaRPr lang="en-US"/>
        </a:p>
      </dgm:t>
    </dgm:pt>
    <dgm:pt modelId="{E96D7767-1111-4B5B-9ECB-24A35767CAC7}" type="sibTrans" cxnId="{094FC3AE-8765-4878-B5B8-74C6A01D3F3A}">
      <dgm:prSet/>
      <dgm:spPr/>
      <dgm:t>
        <a:bodyPr/>
        <a:lstStyle/>
        <a:p>
          <a:endParaRPr lang="en-US"/>
        </a:p>
      </dgm:t>
    </dgm:pt>
    <dgm:pt modelId="{7348BD6F-AEBB-4FD1-B719-1F2D8D05A36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Results</a:t>
          </a:r>
        </a:p>
      </dgm:t>
    </dgm:pt>
    <dgm:pt modelId="{FA1337A3-9B2A-48FB-A44D-8A1B4AE4C079}" type="parTrans" cxnId="{B13ACF63-270D-4C81-B139-E7F4D74321B4}">
      <dgm:prSet/>
      <dgm:spPr/>
      <dgm:t>
        <a:bodyPr/>
        <a:lstStyle/>
        <a:p>
          <a:endParaRPr lang="en-US"/>
        </a:p>
      </dgm:t>
    </dgm:pt>
    <dgm:pt modelId="{4663C2FC-4DBB-499F-A38E-3D5C4AAAA05E}" type="sibTrans" cxnId="{B13ACF63-270D-4C81-B139-E7F4D74321B4}">
      <dgm:prSet/>
      <dgm:spPr/>
      <dgm:t>
        <a:bodyPr/>
        <a:lstStyle/>
        <a:p>
          <a:endParaRPr lang="en-US"/>
        </a:p>
      </dgm:t>
    </dgm:pt>
    <dgm:pt modelId="{9CA83777-9BB1-414E-BC77-346AE662A80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Limitations and Future Works</a:t>
          </a:r>
        </a:p>
      </dgm:t>
    </dgm:pt>
    <dgm:pt modelId="{1F595B7F-6086-46BB-A4FF-80FB2AF1D385}" type="parTrans" cxnId="{603A5CE1-16F9-4976-93B7-1B61E08F81D2}">
      <dgm:prSet/>
      <dgm:spPr/>
      <dgm:t>
        <a:bodyPr/>
        <a:lstStyle/>
        <a:p>
          <a:endParaRPr lang="en-US"/>
        </a:p>
      </dgm:t>
    </dgm:pt>
    <dgm:pt modelId="{2B531DE3-1893-40B8-87F3-4E627E36ACAC}" type="sibTrans" cxnId="{603A5CE1-16F9-4976-93B7-1B61E08F81D2}">
      <dgm:prSet/>
      <dgm:spPr/>
      <dgm:t>
        <a:bodyPr/>
        <a:lstStyle/>
        <a:p>
          <a:endParaRPr lang="en-US"/>
        </a:p>
      </dgm:t>
    </dgm:pt>
    <dgm:pt modelId="{14B7C387-312F-4EE6-99B2-90BA88D50279}" type="pres">
      <dgm:prSet presAssocID="{CE27370B-858D-493E-BD34-0FA799B5A297}" presName="root" presStyleCnt="0">
        <dgm:presLayoutVars>
          <dgm:dir/>
          <dgm:resizeHandles val="exact"/>
        </dgm:presLayoutVars>
      </dgm:prSet>
      <dgm:spPr/>
    </dgm:pt>
    <dgm:pt modelId="{47C2C4C0-714C-4FC6-AE91-F0AFFE858C0E}" type="pres">
      <dgm:prSet presAssocID="{87FAA01B-FE04-4990-8B8D-93EF8F0334C8}" presName="compNode" presStyleCnt="0"/>
      <dgm:spPr/>
    </dgm:pt>
    <dgm:pt modelId="{F084566D-8B52-4D65-9F97-6FBEE01C5886}" type="pres">
      <dgm:prSet presAssocID="{87FAA01B-FE04-4990-8B8D-93EF8F0334C8}" presName="iconBgRect" presStyleLbl="bgShp" presStyleIdx="0" presStyleCnt="7"/>
      <dgm:spPr/>
    </dgm:pt>
    <dgm:pt modelId="{AA62569A-9583-49A1-B79D-33E8B82439D0}" type="pres">
      <dgm:prSet presAssocID="{87FAA01B-FE04-4990-8B8D-93EF8F0334C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AC1B746-1F10-401E-8AB8-7D09D037F4D9}" type="pres">
      <dgm:prSet presAssocID="{87FAA01B-FE04-4990-8B8D-93EF8F0334C8}" presName="spaceRect" presStyleCnt="0"/>
      <dgm:spPr/>
    </dgm:pt>
    <dgm:pt modelId="{0F84B23C-E371-47F3-A074-495AA21187D2}" type="pres">
      <dgm:prSet presAssocID="{87FAA01B-FE04-4990-8B8D-93EF8F0334C8}" presName="textRect" presStyleLbl="revTx" presStyleIdx="0" presStyleCnt="7">
        <dgm:presLayoutVars>
          <dgm:chMax val="1"/>
          <dgm:chPref val="1"/>
        </dgm:presLayoutVars>
      </dgm:prSet>
      <dgm:spPr/>
    </dgm:pt>
    <dgm:pt modelId="{EB100C3A-705D-4E34-BB61-9BCE5C343E04}" type="pres">
      <dgm:prSet presAssocID="{5784F7D3-1554-4B6E-9B03-9190CB342F7A}" presName="sibTrans" presStyleCnt="0"/>
      <dgm:spPr/>
    </dgm:pt>
    <dgm:pt modelId="{07B2276A-81AB-45FC-96D3-6E964AF21B45}" type="pres">
      <dgm:prSet presAssocID="{DB193872-305A-4B87-B772-5389CBA4A0FE}" presName="compNode" presStyleCnt="0"/>
      <dgm:spPr/>
    </dgm:pt>
    <dgm:pt modelId="{7737C683-5C27-40AA-8674-E82B864C11A5}" type="pres">
      <dgm:prSet presAssocID="{DB193872-305A-4B87-B772-5389CBA4A0FE}" presName="iconBgRect" presStyleLbl="bgShp" presStyleIdx="1" presStyleCnt="7"/>
      <dgm:spPr/>
    </dgm:pt>
    <dgm:pt modelId="{AE7FA6C0-4BE9-4AAC-9DC8-12B4A8B6C097}" type="pres">
      <dgm:prSet presAssocID="{DB193872-305A-4B87-B772-5389CBA4A0F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E087BFB-8C9F-4688-A7A3-B7712B31C578}" type="pres">
      <dgm:prSet presAssocID="{DB193872-305A-4B87-B772-5389CBA4A0FE}" presName="spaceRect" presStyleCnt="0"/>
      <dgm:spPr/>
    </dgm:pt>
    <dgm:pt modelId="{6F68E393-6AF5-4F8A-9D74-7B0153D994C4}" type="pres">
      <dgm:prSet presAssocID="{DB193872-305A-4B87-B772-5389CBA4A0FE}" presName="textRect" presStyleLbl="revTx" presStyleIdx="1" presStyleCnt="7">
        <dgm:presLayoutVars>
          <dgm:chMax val="1"/>
          <dgm:chPref val="1"/>
        </dgm:presLayoutVars>
      </dgm:prSet>
      <dgm:spPr/>
    </dgm:pt>
    <dgm:pt modelId="{9BF6E0C5-54A4-4C9A-8AE1-59EF5B46BCE3}" type="pres">
      <dgm:prSet presAssocID="{C34A3BE6-8F96-49FE-BC77-DC49B7B93E13}" presName="sibTrans" presStyleCnt="0"/>
      <dgm:spPr/>
    </dgm:pt>
    <dgm:pt modelId="{1B97FB63-C4BB-44E8-A604-4DCCA1FC3E10}" type="pres">
      <dgm:prSet presAssocID="{663115C6-539C-4765-894E-FFEA8097FAE8}" presName="compNode" presStyleCnt="0"/>
      <dgm:spPr/>
    </dgm:pt>
    <dgm:pt modelId="{238F2A96-66A3-4EEE-9C60-96C4DB39771D}" type="pres">
      <dgm:prSet presAssocID="{663115C6-539C-4765-894E-FFEA8097FAE8}" presName="iconBgRect" presStyleLbl="bgShp" presStyleIdx="2" presStyleCnt="7"/>
      <dgm:spPr/>
    </dgm:pt>
    <dgm:pt modelId="{22DC39AE-674B-456A-AF83-E2DB34D22B41}" type="pres">
      <dgm:prSet presAssocID="{663115C6-539C-4765-894E-FFEA8097FAE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0E1376A-A55B-4780-BA4A-7563B04F57AA}" type="pres">
      <dgm:prSet presAssocID="{663115C6-539C-4765-894E-FFEA8097FAE8}" presName="spaceRect" presStyleCnt="0"/>
      <dgm:spPr/>
    </dgm:pt>
    <dgm:pt modelId="{B6FD67D3-EDA1-48F6-81EE-74266433FEAA}" type="pres">
      <dgm:prSet presAssocID="{663115C6-539C-4765-894E-FFEA8097FAE8}" presName="textRect" presStyleLbl="revTx" presStyleIdx="2" presStyleCnt="7">
        <dgm:presLayoutVars>
          <dgm:chMax val="1"/>
          <dgm:chPref val="1"/>
        </dgm:presLayoutVars>
      </dgm:prSet>
      <dgm:spPr/>
    </dgm:pt>
    <dgm:pt modelId="{88E007BF-AD8E-4420-A4C2-EB1F8D1FBCDB}" type="pres">
      <dgm:prSet presAssocID="{79B325C0-9F3C-4C73-B058-F85106B271E3}" presName="sibTrans" presStyleCnt="0"/>
      <dgm:spPr/>
    </dgm:pt>
    <dgm:pt modelId="{75C67FAD-56C9-40EE-9C22-A7A95B04DDCA}" type="pres">
      <dgm:prSet presAssocID="{1BB8B8A7-761A-403B-99A9-3ECF0E8514F5}" presName="compNode" presStyleCnt="0"/>
      <dgm:spPr/>
    </dgm:pt>
    <dgm:pt modelId="{04A75B45-C7A6-45C0-8037-2AF4B8824BFF}" type="pres">
      <dgm:prSet presAssocID="{1BB8B8A7-761A-403B-99A9-3ECF0E8514F5}" presName="iconBgRect" presStyleLbl="bgShp" presStyleIdx="3" presStyleCnt="7"/>
      <dgm:spPr/>
    </dgm:pt>
    <dgm:pt modelId="{34CF9674-128E-44A4-97BC-3FB413135D3C}" type="pres">
      <dgm:prSet presAssocID="{1BB8B8A7-761A-403B-99A9-3ECF0E8514F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F7A4CC74-95D7-4191-B519-AF159B3B706A}" type="pres">
      <dgm:prSet presAssocID="{1BB8B8A7-761A-403B-99A9-3ECF0E8514F5}" presName="spaceRect" presStyleCnt="0"/>
      <dgm:spPr/>
    </dgm:pt>
    <dgm:pt modelId="{F0F5AA22-769E-4511-A7E4-1DBFCEBFC33C}" type="pres">
      <dgm:prSet presAssocID="{1BB8B8A7-761A-403B-99A9-3ECF0E8514F5}" presName="textRect" presStyleLbl="revTx" presStyleIdx="3" presStyleCnt="7">
        <dgm:presLayoutVars>
          <dgm:chMax val="1"/>
          <dgm:chPref val="1"/>
        </dgm:presLayoutVars>
      </dgm:prSet>
      <dgm:spPr/>
    </dgm:pt>
    <dgm:pt modelId="{EFE0F96E-46DD-4521-A9D9-F37BB853058F}" type="pres">
      <dgm:prSet presAssocID="{17C46723-AA43-4A7A-A091-FE90544F09B4}" presName="sibTrans" presStyleCnt="0"/>
      <dgm:spPr/>
    </dgm:pt>
    <dgm:pt modelId="{529AECBC-8691-4A86-9B4D-0B201A8CB896}" type="pres">
      <dgm:prSet presAssocID="{1692F536-7005-4279-B761-4E164ABC7E46}" presName="compNode" presStyleCnt="0"/>
      <dgm:spPr/>
    </dgm:pt>
    <dgm:pt modelId="{95DDEBC6-7A78-4FB1-B086-9DA5D068570E}" type="pres">
      <dgm:prSet presAssocID="{1692F536-7005-4279-B761-4E164ABC7E46}" presName="iconBgRect" presStyleLbl="bgShp" presStyleIdx="4" presStyleCnt="7"/>
      <dgm:spPr/>
    </dgm:pt>
    <dgm:pt modelId="{DC75B735-A84A-47B1-AFA4-01BDC4088474}" type="pres">
      <dgm:prSet presAssocID="{1692F536-7005-4279-B761-4E164ABC7E4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B1EEFE2-AD4D-45C3-B13F-7A6D1D0A368A}" type="pres">
      <dgm:prSet presAssocID="{1692F536-7005-4279-B761-4E164ABC7E46}" presName="spaceRect" presStyleCnt="0"/>
      <dgm:spPr/>
    </dgm:pt>
    <dgm:pt modelId="{A97B7A72-CFA4-46D9-AFB7-85DBA1E200D3}" type="pres">
      <dgm:prSet presAssocID="{1692F536-7005-4279-B761-4E164ABC7E46}" presName="textRect" presStyleLbl="revTx" presStyleIdx="4" presStyleCnt="7">
        <dgm:presLayoutVars>
          <dgm:chMax val="1"/>
          <dgm:chPref val="1"/>
        </dgm:presLayoutVars>
      </dgm:prSet>
      <dgm:spPr/>
    </dgm:pt>
    <dgm:pt modelId="{B978C07D-E5D7-41F6-B00A-D4E168284821}" type="pres">
      <dgm:prSet presAssocID="{E96D7767-1111-4B5B-9ECB-24A35767CAC7}" presName="sibTrans" presStyleCnt="0"/>
      <dgm:spPr/>
    </dgm:pt>
    <dgm:pt modelId="{EB093545-1505-4CA2-A5A1-B041EB87E72A}" type="pres">
      <dgm:prSet presAssocID="{7348BD6F-AEBB-4FD1-B719-1F2D8D05A367}" presName="compNode" presStyleCnt="0"/>
      <dgm:spPr/>
    </dgm:pt>
    <dgm:pt modelId="{58F5ED13-A3F7-4ADF-927F-CA39F01553A9}" type="pres">
      <dgm:prSet presAssocID="{7348BD6F-AEBB-4FD1-B719-1F2D8D05A367}" presName="iconBgRect" presStyleLbl="bgShp" presStyleIdx="5" presStyleCnt="7"/>
      <dgm:spPr/>
    </dgm:pt>
    <dgm:pt modelId="{960A88A1-50CF-4CAD-8EF4-CDB36579BBF1}" type="pres">
      <dgm:prSet presAssocID="{7348BD6F-AEBB-4FD1-B719-1F2D8D05A36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6322C0D4-6296-4C33-8CE5-CC2AF4B595CB}" type="pres">
      <dgm:prSet presAssocID="{7348BD6F-AEBB-4FD1-B719-1F2D8D05A367}" presName="spaceRect" presStyleCnt="0"/>
      <dgm:spPr/>
    </dgm:pt>
    <dgm:pt modelId="{9CBFA9F2-F57F-4FB9-8F18-19E1CE5B0AA7}" type="pres">
      <dgm:prSet presAssocID="{7348BD6F-AEBB-4FD1-B719-1F2D8D05A367}" presName="textRect" presStyleLbl="revTx" presStyleIdx="5" presStyleCnt="7">
        <dgm:presLayoutVars>
          <dgm:chMax val="1"/>
          <dgm:chPref val="1"/>
        </dgm:presLayoutVars>
      </dgm:prSet>
      <dgm:spPr/>
    </dgm:pt>
    <dgm:pt modelId="{AE882D23-A740-464F-A366-BCD2B9B53052}" type="pres">
      <dgm:prSet presAssocID="{4663C2FC-4DBB-499F-A38E-3D5C4AAAA05E}" presName="sibTrans" presStyleCnt="0"/>
      <dgm:spPr/>
    </dgm:pt>
    <dgm:pt modelId="{5DEDD1AE-03BD-4D9A-8E25-2E16EDD7042E}" type="pres">
      <dgm:prSet presAssocID="{9CA83777-9BB1-414E-BC77-346AE662A804}" presName="compNode" presStyleCnt="0"/>
      <dgm:spPr/>
    </dgm:pt>
    <dgm:pt modelId="{FBAFA1A7-9588-4EAA-9AC4-96AE829226C4}" type="pres">
      <dgm:prSet presAssocID="{9CA83777-9BB1-414E-BC77-346AE662A804}" presName="iconBgRect" presStyleLbl="bgShp" presStyleIdx="6" presStyleCnt="7"/>
      <dgm:spPr/>
    </dgm:pt>
    <dgm:pt modelId="{9EADA870-72F4-4D39-AF6A-82F81DC7E3B7}" type="pres">
      <dgm:prSet presAssocID="{9CA83777-9BB1-414E-BC77-346AE662A80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uture"/>
        </a:ext>
      </dgm:extLst>
    </dgm:pt>
    <dgm:pt modelId="{6B4B143F-7783-4855-ACE4-53CF181AD9B1}" type="pres">
      <dgm:prSet presAssocID="{9CA83777-9BB1-414E-BC77-346AE662A804}" presName="spaceRect" presStyleCnt="0"/>
      <dgm:spPr/>
    </dgm:pt>
    <dgm:pt modelId="{F12AA22A-B1BF-4037-91A8-1FA70E50454A}" type="pres">
      <dgm:prSet presAssocID="{9CA83777-9BB1-414E-BC77-346AE662A80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2DA4BB0F-9157-446F-BD4E-2C8B77B1A70F}" type="presOf" srcId="{87FAA01B-FE04-4990-8B8D-93EF8F0334C8}" destId="{0F84B23C-E371-47F3-A074-495AA21187D2}" srcOrd="0" destOrd="0" presId="urn:microsoft.com/office/officeart/2018/5/layout/IconCircleLabelList"/>
    <dgm:cxn modelId="{0342C510-1120-4FD0-A414-E08CFE492D6C}" type="presOf" srcId="{1BB8B8A7-761A-403B-99A9-3ECF0E8514F5}" destId="{F0F5AA22-769E-4511-A7E4-1DBFCEBFC33C}" srcOrd="0" destOrd="0" presId="urn:microsoft.com/office/officeart/2018/5/layout/IconCircleLabelList"/>
    <dgm:cxn modelId="{1863D52B-01B3-4C93-96BB-ECDDC6F40483}" srcId="{CE27370B-858D-493E-BD34-0FA799B5A297}" destId="{87FAA01B-FE04-4990-8B8D-93EF8F0334C8}" srcOrd="0" destOrd="0" parTransId="{E600A9A8-7153-4872-A269-D793FB7502FE}" sibTransId="{5784F7D3-1554-4B6E-9B03-9190CB342F7A}"/>
    <dgm:cxn modelId="{F36AAA3C-FD64-4D0C-862D-EE7B2657AD8E}" type="presOf" srcId="{DB193872-305A-4B87-B772-5389CBA4A0FE}" destId="{6F68E393-6AF5-4F8A-9D74-7B0153D994C4}" srcOrd="0" destOrd="0" presId="urn:microsoft.com/office/officeart/2018/5/layout/IconCircleLabelList"/>
    <dgm:cxn modelId="{2410824C-CE78-49E6-9ED4-37DEA88E6120}" srcId="{CE27370B-858D-493E-BD34-0FA799B5A297}" destId="{1BB8B8A7-761A-403B-99A9-3ECF0E8514F5}" srcOrd="3" destOrd="0" parTransId="{0FEFCAB4-9F69-4171-884F-23C4CE8146F0}" sibTransId="{17C46723-AA43-4A7A-A091-FE90544F09B4}"/>
    <dgm:cxn modelId="{D5369957-DB6F-46C9-8FF0-D57354E33FA1}" srcId="{CE27370B-858D-493E-BD34-0FA799B5A297}" destId="{DB193872-305A-4B87-B772-5389CBA4A0FE}" srcOrd="1" destOrd="0" parTransId="{7CAE4FAC-FD85-4F16-AD82-EB5E20869801}" sibTransId="{C34A3BE6-8F96-49FE-BC77-DC49B7B93E13}"/>
    <dgm:cxn modelId="{D00CA261-E601-4AF9-AA6D-37194E070605}" type="presOf" srcId="{7348BD6F-AEBB-4FD1-B719-1F2D8D05A367}" destId="{9CBFA9F2-F57F-4FB9-8F18-19E1CE5B0AA7}" srcOrd="0" destOrd="0" presId="urn:microsoft.com/office/officeart/2018/5/layout/IconCircleLabelList"/>
    <dgm:cxn modelId="{B13ACF63-270D-4C81-B139-E7F4D74321B4}" srcId="{CE27370B-858D-493E-BD34-0FA799B5A297}" destId="{7348BD6F-AEBB-4FD1-B719-1F2D8D05A367}" srcOrd="5" destOrd="0" parTransId="{FA1337A3-9B2A-48FB-A44D-8A1B4AE4C079}" sibTransId="{4663C2FC-4DBB-499F-A38E-3D5C4AAAA05E}"/>
    <dgm:cxn modelId="{681E9767-6136-4EA0-A90D-40BB89E5E109}" type="presOf" srcId="{9CA83777-9BB1-414E-BC77-346AE662A804}" destId="{F12AA22A-B1BF-4037-91A8-1FA70E50454A}" srcOrd="0" destOrd="0" presId="urn:microsoft.com/office/officeart/2018/5/layout/IconCircleLabelList"/>
    <dgm:cxn modelId="{75C46473-20DD-4D9E-8F17-3522506D38C9}" type="presOf" srcId="{663115C6-539C-4765-894E-FFEA8097FAE8}" destId="{B6FD67D3-EDA1-48F6-81EE-74266433FEAA}" srcOrd="0" destOrd="0" presId="urn:microsoft.com/office/officeart/2018/5/layout/IconCircleLabelList"/>
    <dgm:cxn modelId="{864A6EA8-27BD-4E1A-BA0E-D21F6D91E708}" type="presOf" srcId="{1692F536-7005-4279-B761-4E164ABC7E46}" destId="{A97B7A72-CFA4-46D9-AFB7-85DBA1E200D3}" srcOrd="0" destOrd="0" presId="urn:microsoft.com/office/officeart/2018/5/layout/IconCircleLabelList"/>
    <dgm:cxn modelId="{094FC3AE-8765-4878-B5B8-74C6A01D3F3A}" srcId="{CE27370B-858D-493E-BD34-0FA799B5A297}" destId="{1692F536-7005-4279-B761-4E164ABC7E46}" srcOrd="4" destOrd="0" parTransId="{1E8FA77E-2818-4180-9A80-F202C0754424}" sibTransId="{E96D7767-1111-4B5B-9ECB-24A35767CAC7}"/>
    <dgm:cxn modelId="{DF239EB3-D2AD-44C5-A968-77978215A445}" type="presOf" srcId="{CE27370B-858D-493E-BD34-0FA799B5A297}" destId="{14B7C387-312F-4EE6-99B2-90BA88D50279}" srcOrd="0" destOrd="0" presId="urn:microsoft.com/office/officeart/2018/5/layout/IconCircleLabelList"/>
    <dgm:cxn modelId="{3EF136CA-628D-4661-B452-BA2EB65253FB}" srcId="{CE27370B-858D-493E-BD34-0FA799B5A297}" destId="{663115C6-539C-4765-894E-FFEA8097FAE8}" srcOrd="2" destOrd="0" parTransId="{CD7CB55B-7285-42A0-B302-95D7A16252EA}" sibTransId="{79B325C0-9F3C-4C73-B058-F85106B271E3}"/>
    <dgm:cxn modelId="{603A5CE1-16F9-4976-93B7-1B61E08F81D2}" srcId="{CE27370B-858D-493E-BD34-0FA799B5A297}" destId="{9CA83777-9BB1-414E-BC77-346AE662A804}" srcOrd="6" destOrd="0" parTransId="{1F595B7F-6086-46BB-A4FF-80FB2AF1D385}" sibTransId="{2B531DE3-1893-40B8-87F3-4E627E36ACAC}"/>
    <dgm:cxn modelId="{62939F63-EBF8-42BB-A6EA-253A3E5B080A}" type="presParOf" srcId="{14B7C387-312F-4EE6-99B2-90BA88D50279}" destId="{47C2C4C0-714C-4FC6-AE91-F0AFFE858C0E}" srcOrd="0" destOrd="0" presId="urn:microsoft.com/office/officeart/2018/5/layout/IconCircleLabelList"/>
    <dgm:cxn modelId="{DB2302E8-16AF-4447-8C33-DEF345CDC455}" type="presParOf" srcId="{47C2C4C0-714C-4FC6-AE91-F0AFFE858C0E}" destId="{F084566D-8B52-4D65-9F97-6FBEE01C5886}" srcOrd="0" destOrd="0" presId="urn:microsoft.com/office/officeart/2018/5/layout/IconCircleLabelList"/>
    <dgm:cxn modelId="{9E1D800D-D932-437E-8B27-0639F8D4E2DB}" type="presParOf" srcId="{47C2C4C0-714C-4FC6-AE91-F0AFFE858C0E}" destId="{AA62569A-9583-49A1-B79D-33E8B82439D0}" srcOrd="1" destOrd="0" presId="urn:microsoft.com/office/officeart/2018/5/layout/IconCircleLabelList"/>
    <dgm:cxn modelId="{869E88D4-4C43-4020-8DCC-94F30136ECD6}" type="presParOf" srcId="{47C2C4C0-714C-4FC6-AE91-F0AFFE858C0E}" destId="{FAC1B746-1F10-401E-8AB8-7D09D037F4D9}" srcOrd="2" destOrd="0" presId="urn:microsoft.com/office/officeart/2018/5/layout/IconCircleLabelList"/>
    <dgm:cxn modelId="{2C6D4A35-DEC3-4977-A95F-79A5AB02A55F}" type="presParOf" srcId="{47C2C4C0-714C-4FC6-AE91-F0AFFE858C0E}" destId="{0F84B23C-E371-47F3-A074-495AA21187D2}" srcOrd="3" destOrd="0" presId="urn:microsoft.com/office/officeart/2018/5/layout/IconCircleLabelList"/>
    <dgm:cxn modelId="{804A910A-94C0-4B71-924A-2733B440363E}" type="presParOf" srcId="{14B7C387-312F-4EE6-99B2-90BA88D50279}" destId="{EB100C3A-705D-4E34-BB61-9BCE5C343E04}" srcOrd="1" destOrd="0" presId="urn:microsoft.com/office/officeart/2018/5/layout/IconCircleLabelList"/>
    <dgm:cxn modelId="{676AB6AC-60D7-4BAB-A99D-DEBC15E21AE1}" type="presParOf" srcId="{14B7C387-312F-4EE6-99B2-90BA88D50279}" destId="{07B2276A-81AB-45FC-96D3-6E964AF21B45}" srcOrd="2" destOrd="0" presId="urn:microsoft.com/office/officeart/2018/5/layout/IconCircleLabelList"/>
    <dgm:cxn modelId="{6CA0F4FE-5898-4FC9-890F-750F2EBAAF00}" type="presParOf" srcId="{07B2276A-81AB-45FC-96D3-6E964AF21B45}" destId="{7737C683-5C27-40AA-8674-E82B864C11A5}" srcOrd="0" destOrd="0" presId="urn:microsoft.com/office/officeart/2018/5/layout/IconCircleLabelList"/>
    <dgm:cxn modelId="{9B76A839-D190-4629-BBAA-EBC60A8727BF}" type="presParOf" srcId="{07B2276A-81AB-45FC-96D3-6E964AF21B45}" destId="{AE7FA6C0-4BE9-4AAC-9DC8-12B4A8B6C097}" srcOrd="1" destOrd="0" presId="urn:microsoft.com/office/officeart/2018/5/layout/IconCircleLabelList"/>
    <dgm:cxn modelId="{23181F6C-48A2-4FE7-9890-220C863C9A18}" type="presParOf" srcId="{07B2276A-81AB-45FC-96D3-6E964AF21B45}" destId="{9E087BFB-8C9F-4688-A7A3-B7712B31C578}" srcOrd="2" destOrd="0" presId="urn:microsoft.com/office/officeart/2018/5/layout/IconCircleLabelList"/>
    <dgm:cxn modelId="{29E06899-25F7-4194-9FB1-12883512FC9A}" type="presParOf" srcId="{07B2276A-81AB-45FC-96D3-6E964AF21B45}" destId="{6F68E393-6AF5-4F8A-9D74-7B0153D994C4}" srcOrd="3" destOrd="0" presId="urn:microsoft.com/office/officeart/2018/5/layout/IconCircleLabelList"/>
    <dgm:cxn modelId="{CB80F487-084D-4870-9E61-3AC6C2550C0F}" type="presParOf" srcId="{14B7C387-312F-4EE6-99B2-90BA88D50279}" destId="{9BF6E0C5-54A4-4C9A-8AE1-59EF5B46BCE3}" srcOrd="3" destOrd="0" presId="urn:microsoft.com/office/officeart/2018/5/layout/IconCircleLabelList"/>
    <dgm:cxn modelId="{29D63729-5166-48C2-BAA4-74CDD0CBCBAE}" type="presParOf" srcId="{14B7C387-312F-4EE6-99B2-90BA88D50279}" destId="{1B97FB63-C4BB-44E8-A604-4DCCA1FC3E10}" srcOrd="4" destOrd="0" presId="urn:microsoft.com/office/officeart/2018/5/layout/IconCircleLabelList"/>
    <dgm:cxn modelId="{E80C7C56-DF81-413E-934D-AD72EBBC8E86}" type="presParOf" srcId="{1B97FB63-C4BB-44E8-A604-4DCCA1FC3E10}" destId="{238F2A96-66A3-4EEE-9C60-96C4DB39771D}" srcOrd="0" destOrd="0" presId="urn:microsoft.com/office/officeart/2018/5/layout/IconCircleLabelList"/>
    <dgm:cxn modelId="{FA1C5D6E-B958-43EE-A796-502B6742A329}" type="presParOf" srcId="{1B97FB63-C4BB-44E8-A604-4DCCA1FC3E10}" destId="{22DC39AE-674B-456A-AF83-E2DB34D22B41}" srcOrd="1" destOrd="0" presId="urn:microsoft.com/office/officeart/2018/5/layout/IconCircleLabelList"/>
    <dgm:cxn modelId="{7DFC7E69-B300-40A5-90DF-09E0CA6E99F5}" type="presParOf" srcId="{1B97FB63-C4BB-44E8-A604-4DCCA1FC3E10}" destId="{20E1376A-A55B-4780-BA4A-7563B04F57AA}" srcOrd="2" destOrd="0" presId="urn:microsoft.com/office/officeart/2018/5/layout/IconCircleLabelList"/>
    <dgm:cxn modelId="{C073D3BF-E36C-4DD8-8782-C09B5C90E41D}" type="presParOf" srcId="{1B97FB63-C4BB-44E8-A604-4DCCA1FC3E10}" destId="{B6FD67D3-EDA1-48F6-81EE-74266433FEAA}" srcOrd="3" destOrd="0" presId="urn:microsoft.com/office/officeart/2018/5/layout/IconCircleLabelList"/>
    <dgm:cxn modelId="{2AB0B17F-8190-4CDC-8EEE-48F4134B5110}" type="presParOf" srcId="{14B7C387-312F-4EE6-99B2-90BA88D50279}" destId="{88E007BF-AD8E-4420-A4C2-EB1F8D1FBCDB}" srcOrd="5" destOrd="0" presId="urn:microsoft.com/office/officeart/2018/5/layout/IconCircleLabelList"/>
    <dgm:cxn modelId="{8BEFCA65-1E50-4DC8-8123-B770752BFE59}" type="presParOf" srcId="{14B7C387-312F-4EE6-99B2-90BA88D50279}" destId="{75C67FAD-56C9-40EE-9C22-A7A95B04DDCA}" srcOrd="6" destOrd="0" presId="urn:microsoft.com/office/officeart/2018/5/layout/IconCircleLabelList"/>
    <dgm:cxn modelId="{A83172A3-7DFA-4BB7-8E9C-F98CE705C7DC}" type="presParOf" srcId="{75C67FAD-56C9-40EE-9C22-A7A95B04DDCA}" destId="{04A75B45-C7A6-45C0-8037-2AF4B8824BFF}" srcOrd="0" destOrd="0" presId="urn:microsoft.com/office/officeart/2018/5/layout/IconCircleLabelList"/>
    <dgm:cxn modelId="{54F18CA2-88A9-4BC2-86FD-390A16FE6D13}" type="presParOf" srcId="{75C67FAD-56C9-40EE-9C22-A7A95B04DDCA}" destId="{34CF9674-128E-44A4-97BC-3FB413135D3C}" srcOrd="1" destOrd="0" presId="urn:microsoft.com/office/officeart/2018/5/layout/IconCircleLabelList"/>
    <dgm:cxn modelId="{163E20B1-B054-4C35-AD00-C9BF6766FEFC}" type="presParOf" srcId="{75C67FAD-56C9-40EE-9C22-A7A95B04DDCA}" destId="{F7A4CC74-95D7-4191-B519-AF159B3B706A}" srcOrd="2" destOrd="0" presId="urn:microsoft.com/office/officeart/2018/5/layout/IconCircleLabelList"/>
    <dgm:cxn modelId="{54679298-B1A3-452B-A19B-E7B2094892F0}" type="presParOf" srcId="{75C67FAD-56C9-40EE-9C22-A7A95B04DDCA}" destId="{F0F5AA22-769E-4511-A7E4-1DBFCEBFC33C}" srcOrd="3" destOrd="0" presId="urn:microsoft.com/office/officeart/2018/5/layout/IconCircleLabelList"/>
    <dgm:cxn modelId="{CB936E8D-78A2-4909-AD67-0F10BD1CE59D}" type="presParOf" srcId="{14B7C387-312F-4EE6-99B2-90BA88D50279}" destId="{EFE0F96E-46DD-4521-A9D9-F37BB853058F}" srcOrd="7" destOrd="0" presId="urn:microsoft.com/office/officeart/2018/5/layout/IconCircleLabelList"/>
    <dgm:cxn modelId="{05A0D070-BEF8-4BCC-B36B-4ED9D6EB186F}" type="presParOf" srcId="{14B7C387-312F-4EE6-99B2-90BA88D50279}" destId="{529AECBC-8691-4A86-9B4D-0B201A8CB896}" srcOrd="8" destOrd="0" presId="urn:microsoft.com/office/officeart/2018/5/layout/IconCircleLabelList"/>
    <dgm:cxn modelId="{83F36CBA-4F38-4494-BD24-295058D5CE99}" type="presParOf" srcId="{529AECBC-8691-4A86-9B4D-0B201A8CB896}" destId="{95DDEBC6-7A78-4FB1-B086-9DA5D068570E}" srcOrd="0" destOrd="0" presId="urn:microsoft.com/office/officeart/2018/5/layout/IconCircleLabelList"/>
    <dgm:cxn modelId="{6772E3D4-D845-41F9-B27F-CB1D84B13159}" type="presParOf" srcId="{529AECBC-8691-4A86-9B4D-0B201A8CB896}" destId="{DC75B735-A84A-47B1-AFA4-01BDC4088474}" srcOrd="1" destOrd="0" presId="urn:microsoft.com/office/officeart/2018/5/layout/IconCircleLabelList"/>
    <dgm:cxn modelId="{4E2DAD75-6703-4143-A02C-7D862FC40E41}" type="presParOf" srcId="{529AECBC-8691-4A86-9B4D-0B201A8CB896}" destId="{1B1EEFE2-AD4D-45C3-B13F-7A6D1D0A368A}" srcOrd="2" destOrd="0" presId="urn:microsoft.com/office/officeart/2018/5/layout/IconCircleLabelList"/>
    <dgm:cxn modelId="{4866E4A1-EE59-4C66-80AA-58794934EDFF}" type="presParOf" srcId="{529AECBC-8691-4A86-9B4D-0B201A8CB896}" destId="{A97B7A72-CFA4-46D9-AFB7-85DBA1E200D3}" srcOrd="3" destOrd="0" presId="urn:microsoft.com/office/officeart/2018/5/layout/IconCircleLabelList"/>
    <dgm:cxn modelId="{C0F14D85-C05A-450F-957C-73CC157B452E}" type="presParOf" srcId="{14B7C387-312F-4EE6-99B2-90BA88D50279}" destId="{B978C07D-E5D7-41F6-B00A-D4E168284821}" srcOrd="9" destOrd="0" presId="urn:microsoft.com/office/officeart/2018/5/layout/IconCircleLabelList"/>
    <dgm:cxn modelId="{2C6D0D47-D02A-4000-9104-F879959A2906}" type="presParOf" srcId="{14B7C387-312F-4EE6-99B2-90BA88D50279}" destId="{EB093545-1505-4CA2-A5A1-B041EB87E72A}" srcOrd="10" destOrd="0" presId="urn:microsoft.com/office/officeart/2018/5/layout/IconCircleLabelList"/>
    <dgm:cxn modelId="{ADF1AF98-202C-4555-A43F-FDAB14C0C730}" type="presParOf" srcId="{EB093545-1505-4CA2-A5A1-B041EB87E72A}" destId="{58F5ED13-A3F7-4ADF-927F-CA39F01553A9}" srcOrd="0" destOrd="0" presId="urn:microsoft.com/office/officeart/2018/5/layout/IconCircleLabelList"/>
    <dgm:cxn modelId="{7F9E407B-9F05-4E55-83FE-AE6A8E5ECCBA}" type="presParOf" srcId="{EB093545-1505-4CA2-A5A1-B041EB87E72A}" destId="{960A88A1-50CF-4CAD-8EF4-CDB36579BBF1}" srcOrd="1" destOrd="0" presId="urn:microsoft.com/office/officeart/2018/5/layout/IconCircleLabelList"/>
    <dgm:cxn modelId="{5ADC5ECD-9420-48B3-9FA9-6299B41F84B4}" type="presParOf" srcId="{EB093545-1505-4CA2-A5A1-B041EB87E72A}" destId="{6322C0D4-6296-4C33-8CE5-CC2AF4B595CB}" srcOrd="2" destOrd="0" presId="urn:microsoft.com/office/officeart/2018/5/layout/IconCircleLabelList"/>
    <dgm:cxn modelId="{D15272C2-7B8C-4B60-A8DE-AF649D81669B}" type="presParOf" srcId="{EB093545-1505-4CA2-A5A1-B041EB87E72A}" destId="{9CBFA9F2-F57F-4FB9-8F18-19E1CE5B0AA7}" srcOrd="3" destOrd="0" presId="urn:microsoft.com/office/officeart/2018/5/layout/IconCircleLabelList"/>
    <dgm:cxn modelId="{598712B0-0051-4160-B271-3BDDDACCC8F3}" type="presParOf" srcId="{14B7C387-312F-4EE6-99B2-90BA88D50279}" destId="{AE882D23-A740-464F-A366-BCD2B9B53052}" srcOrd="11" destOrd="0" presId="urn:microsoft.com/office/officeart/2018/5/layout/IconCircleLabelList"/>
    <dgm:cxn modelId="{E02CFB10-A095-4DF9-B3F7-CBE88214E807}" type="presParOf" srcId="{14B7C387-312F-4EE6-99B2-90BA88D50279}" destId="{5DEDD1AE-03BD-4D9A-8E25-2E16EDD7042E}" srcOrd="12" destOrd="0" presId="urn:microsoft.com/office/officeart/2018/5/layout/IconCircleLabelList"/>
    <dgm:cxn modelId="{400A809E-A757-4962-900A-4CFC1B1B50B3}" type="presParOf" srcId="{5DEDD1AE-03BD-4D9A-8E25-2E16EDD7042E}" destId="{FBAFA1A7-9588-4EAA-9AC4-96AE829226C4}" srcOrd="0" destOrd="0" presId="urn:microsoft.com/office/officeart/2018/5/layout/IconCircleLabelList"/>
    <dgm:cxn modelId="{52ED1B57-7AB6-45FA-B01F-FE0909C8EC7C}" type="presParOf" srcId="{5DEDD1AE-03BD-4D9A-8E25-2E16EDD7042E}" destId="{9EADA870-72F4-4D39-AF6A-82F81DC7E3B7}" srcOrd="1" destOrd="0" presId="urn:microsoft.com/office/officeart/2018/5/layout/IconCircleLabelList"/>
    <dgm:cxn modelId="{126111FE-F664-4446-89B1-C4CBC710B67C}" type="presParOf" srcId="{5DEDD1AE-03BD-4D9A-8E25-2E16EDD7042E}" destId="{6B4B143F-7783-4855-ACE4-53CF181AD9B1}" srcOrd="2" destOrd="0" presId="urn:microsoft.com/office/officeart/2018/5/layout/IconCircleLabelList"/>
    <dgm:cxn modelId="{5D1FFED0-4ADB-4D2A-BE0D-53A4E50BB368}" type="presParOf" srcId="{5DEDD1AE-03BD-4D9A-8E25-2E16EDD7042E}" destId="{F12AA22A-B1BF-4037-91A8-1FA70E50454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CF1CC4-7E92-4457-BFC6-CFCFCEF06BB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220121-ED75-4832-8587-BEB44E05C2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Data on drug name, condition (disease), rating &amp; patient’s review</a:t>
          </a:r>
        </a:p>
      </dgm:t>
    </dgm:pt>
    <dgm:pt modelId="{79386205-DBF3-4E5B-A05A-682B815E2772}" type="parTrans" cxnId="{A3C69663-3102-4047-9066-A59B2651CF8A}">
      <dgm:prSet/>
      <dgm:spPr/>
      <dgm:t>
        <a:bodyPr/>
        <a:lstStyle/>
        <a:p>
          <a:endParaRPr lang="en-US"/>
        </a:p>
      </dgm:t>
    </dgm:pt>
    <dgm:pt modelId="{9F22E393-A0C3-470F-9F02-B21EF2C4B12F}" type="sibTrans" cxnId="{A3C69663-3102-4047-9066-A59B2651CF8A}">
      <dgm:prSet/>
      <dgm:spPr/>
      <dgm:t>
        <a:bodyPr/>
        <a:lstStyle/>
        <a:p>
          <a:endParaRPr lang="en-US"/>
        </a:p>
      </dgm:t>
    </dgm:pt>
    <dgm:pt modelId="{71384DF7-B561-4D7E-93E9-FA47E6148E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~215k reviews: split into train (75%) and test (25%) with 708 conditions</a:t>
          </a:r>
        </a:p>
      </dgm:t>
    </dgm:pt>
    <dgm:pt modelId="{D1399921-782D-43D3-BBAE-799C04BE8D32}" type="parTrans" cxnId="{2CEDBC53-2274-4A77-814B-25F6737A93D4}">
      <dgm:prSet/>
      <dgm:spPr/>
      <dgm:t>
        <a:bodyPr/>
        <a:lstStyle/>
        <a:p>
          <a:endParaRPr lang="en-US"/>
        </a:p>
      </dgm:t>
    </dgm:pt>
    <dgm:pt modelId="{76C0DA8F-5B7D-4390-9287-C165791246BD}" type="sibTrans" cxnId="{2CEDBC53-2274-4A77-814B-25F6737A93D4}">
      <dgm:prSet/>
      <dgm:spPr/>
      <dgm:t>
        <a:bodyPr/>
        <a:lstStyle/>
        <a:p>
          <a:endParaRPr lang="en-US"/>
        </a:p>
      </dgm:t>
    </dgm:pt>
    <dgm:pt modelId="{28A3C0CB-233B-43AA-B028-BB8A4DB539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Null Values only in conditions column (0.55%) </a:t>
          </a:r>
        </a:p>
      </dgm:t>
    </dgm:pt>
    <dgm:pt modelId="{5D4FE558-6BB5-4EB1-9126-275AAEE1F175}" type="parTrans" cxnId="{F18E2238-150A-4272-A674-3CC05FEC5037}">
      <dgm:prSet/>
      <dgm:spPr/>
      <dgm:t>
        <a:bodyPr/>
        <a:lstStyle/>
        <a:p>
          <a:endParaRPr lang="en-US"/>
        </a:p>
      </dgm:t>
    </dgm:pt>
    <dgm:pt modelId="{D9303C62-96EA-4660-B55B-7BC94E89629A}" type="sibTrans" cxnId="{F18E2238-150A-4272-A674-3CC05FEC5037}">
      <dgm:prSet/>
      <dgm:spPr/>
      <dgm:t>
        <a:bodyPr/>
        <a:lstStyle/>
        <a:p>
          <a:endParaRPr lang="en-US"/>
        </a:p>
      </dgm:t>
    </dgm:pt>
    <dgm:pt modelId="{EE565464-91EE-4CAE-9E04-3288A7C41C8B}" type="pres">
      <dgm:prSet presAssocID="{28CF1CC4-7E92-4457-BFC6-CFCFCEF06BB1}" presName="root" presStyleCnt="0">
        <dgm:presLayoutVars>
          <dgm:dir/>
          <dgm:resizeHandles val="exact"/>
        </dgm:presLayoutVars>
      </dgm:prSet>
      <dgm:spPr/>
    </dgm:pt>
    <dgm:pt modelId="{3C36BBFA-E314-44AE-9D78-E0F1750F93BB}" type="pres">
      <dgm:prSet presAssocID="{C6220121-ED75-4832-8587-BEB44E05C21A}" presName="compNode" presStyleCnt="0"/>
      <dgm:spPr/>
    </dgm:pt>
    <dgm:pt modelId="{B0D712DE-7871-4279-9A8B-A26D3A30BDBE}" type="pres">
      <dgm:prSet presAssocID="{C6220121-ED75-4832-8587-BEB44E05C21A}" presName="bgRect" presStyleLbl="bgShp" presStyleIdx="0" presStyleCnt="3"/>
      <dgm:spPr/>
    </dgm:pt>
    <dgm:pt modelId="{F9938015-F948-45C7-A50F-E96D11EEE9ED}" type="pres">
      <dgm:prSet presAssocID="{C6220121-ED75-4832-8587-BEB44E05C2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46116FFA-A412-48A4-82FB-27F0F04EEF88}" type="pres">
      <dgm:prSet presAssocID="{C6220121-ED75-4832-8587-BEB44E05C21A}" presName="spaceRect" presStyleCnt="0"/>
      <dgm:spPr/>
    </dgm:pt>
    <dgm:pt modelId="{A91BC5F5-075C-44EC-A339-3E38145D0AE3}" type="pres">
      <dgm:prSet presAssocID="{C6220121-ED75-4832-8587-BEB44E05C21A}" presName="parTx" presStyleLbl="revTx" presStyleIdx="0" presStyleCnt="3">
        <dgm:presLayoutVars>
          <dgm:chMax val="0"/>
          <dgm:chPref val="0"/>
        </dgm:presLayoutVars>
      </dgm:prSet>
      <dgm:spPr/>
    </dgm:pt>
    <dgm:pt modelId="{19CBA698-3069-4903-9AC4-7B089858710D}" type="pres">
      <dgm:prSet presAssocID="{9F22E393-A0C3-470F-9F02-B21EF2C4B12F}" presName="sibTrans" presStyleCnt="0"/>
      <dgm:spPr/>
    </dgm:pt>
    <dgm:pt modelId="{2C6D5203-089E-4462-BC79-B9E81664C9A8}" type="pres">
      <dgm:prSet presAssocID="{71384DF7-B561-4D7E-93E9-FA47E6148E97}" presName="compNode" presStyleCnt="0"/>
      <dgm:spPr/>
    </dgm:pt>
    <dgm:pt modelId="{61D27D4C-039F-4AD8-9986-389A45D58033}" type="pres">
      <dgm:prSet presAssocID="{71384DF7-B561-4D7E-93E9-FA47E6148E97}" presName="bgRect" presStyleLbl="bgShp" presStyleIdx="1" presStyleCnt="3"/>
      <dgm:spPr/>
    </dgm:pt>
    <dgm:pt modelId="{097E9C19-6279-4129-862B-080F84111096}" type="pres">
      <dgm:prSet presAssocID="{71384DF7-B561-4D7E-93E9-FA47E6148E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62CEF8F7-4F56-48A4-BBCB-24F074B71F40}" type="pres">
      <dgm:prSet presAssocID="{71384DF7-B561-4D7E-93E9-FA47E6148E97}" presName="spaceRect" presStyleCnt="0"/>
      <dgm:spPr/>
    </dgm:pt>
    <dgm:pt modelId="{E22E36C1-AFA8-4335-BA84-8A6F4F64879A}" type="pres">
      <dgm:prSet presAssocID="{71384DF7-B561-4D7E-93E9-FA47E6148E97}" presName="parTx" presStyleLbl="revTx" presStyleIdx="1" presStyleCnt="3">
        <dgm:presLayoutVars>
          <dgm:chMax val="0"/>
          <dgm:chPref val="0"/>
        </dgm:presLayoutVars>
      </dgm:prSet>
      <dgm:spPr/>
    </dgm:pt>
    <dgm:pt modelId="{A7FE0942-DBC4-45F3-9583-7519DC497B17}" type="pres">
      <dgm:prSet presAssocID="{76C0DA8F-5B7D-4390-9287-C165791246BD}" presName="sibTrans" presStyleCnt="0"/>
      <dgm:spPr/>
    </dgm:pt>
    <dgm:pt modelId="{DCCED411-31BD-4BB9-9BD9-DFBAFBF9219F}" type="pres">
      <dgm:prSet presAssocID="{28A3C0CB-233B-43AA-B028-BB8A4DB53929}" presName="compNode" presStyleCnt="0"/>
      <dgm:spPr/>
    </dgm:pt>
    <dgm:pt modelId="{4ED4AC67-2FF2-409D-A0A9-864A2C73D269}" type="pres">
      <dgm:prSet presAssocID="{28A3C0CB-233B-43AA-B028-BB8A4DB53929}" presName="bgRect" presStyleLbl="bgShp" presStyleIdx="2" presStyleCnt="3"/>
      <dgm:spPr/>
    </dgm:pt>
    <dgm:pt modelId="{4B1A470E-61B6-496F-B99F-75C28EB17DD4}" type="pres">
      <dgm:prSet presAssocID="{28A3C0CB-233B-43AA-B028-BB8A4DB539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B3B15FB-8D7A-4823-9D90-BF83D67A5BCB}" type="pres">
      <dgm:prSet presAssocID="{28A3C0CB-233B-43AA-B028-BB8A4DB53929}" presName="spaceRect" presStyleCnt="0"/>
      <dgm:spPr/>
    </dgm:pt>
    <dgm:pt modelId="{269BC4C6-8324-4F49-B8E2-5E7D2D577F5D}" type="pres">
      <dgm:prSet presAssocID="{28A3C0CB-233B-43AA-B028-BB8A4DB5392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052E515-E1E8-4F2E-8B41-8385FB82E297}" type="presOf" srcId="{28A3C0CB-233B-43AA-B028-BB8A4DB53929}" destId="{269BC4C6-8324-4F49-B8E2-5E7D2D577F5D}" srcOrd="0" destOrd="0" presId="urn:microsoft.com/office/officeart/2018/2/layout/IconVerticalSolidList"/>
    <dgm:cxn modelId="{F18E2238-150A-4272-A674-3CC05FEC5037}" srcId="{28CF1CC4-7E92-4457-BFC6-CFCFCEF06BB1}" destId="{28A3C0CB-233B-43AA-B028-BB8A4DB53929}" srcOrd="2" destOrd="0" parTransId="{5D4FE558-6BB5-4EB1-9126-275AAEE1F175}" sibTransId="{D9303C62-96EA-4660-B55B-7BC94E89629A}"/>
    <dgm:cxn modelId="{2CEDBC53-2274-4A77-814B-25F6737A93D4}" srcId="{28CF1CC4-7E92-4457-BFC6-CFCFCEF06BB1}" destId="{71384DF7-B561-4D7E-93E9-FA47E6148E97}" srcOrd="1" destOrd="0" parTransId="{D1399921-782D-43D3-BBAE-799C04BE8D32}" sibTransId="{76C0DA8F-5B7D-4390-9287-C165791246BD}"/>
    <dgm:cxn modelId="{A3C69663-3102-4047-9066-A59B2651CF8A}" srcId="{28CF1CC4-7E92-4457-BFC6-CFCFCEF06BB1}" destId="{C6220121-ED75-4832-8587-BEB44E05C21A}" srcOrd="0" destOrd="0" parTransId="{79386205-DBF3-4E5B-A05A-682B815E2772}" sibTransId="{9F22E393-A0C3-470F-9F02-B21EF2C4B12F}"/>
    <dgm:cxn modelId="{EA01019C-2F99-41F5-AFDC-1B7B76E2A656}" type="presOf" srcId="{71384DF7-B561-4D7E-93E9-FA47E6148E97}" destId="{E22E36C1-AFA8-4335-BA84-8A6F4F64879A}" srcOrd="0" destOrd="0" presId="urn:microsoft.com/office/officeart/2018/2/layout/IconVerticalSolidList"/>
    <dgm:cxn modelId="{77599DEA-322E-4126-8ABF-26167A211183}" type="presOf" srcId="{C6220121-ED75-4832-8587-BEB44E05C21A}" destId="{A91BC5F5-075C-44EC-A339-3E38145D0AE3}" srcOrd="0" destOrd="0" presId="urn:microsoft.com/office/officeart/2018/2/layout/IconVerticalSolidList"/>
    <dgm:cxn modelId="{8ABD60F7-1996-4D82-81FD-8605E02F2FC7}" type="presOf" srcId="{28CF1CC4-7E92-4457-BFC6-CFCFCEF06BB1}" destId="{EE565464-91EE-4CAE-9E04-3288A7C41C8B}" srcOrd="0" destOrd="0" presId="urn:microsoft.com/office/officeart/2018/2/layout/IconVerticalSolidList"/>
    <dgm:cxn modelId="{2706A1F8-BFF4-444B-ABCA-E819FF5512E4}" type="presParOf" srcId="{EE565464-91EE-4CAE-9E04-3288A7C41C8B}" destId="{3C36BBFA-E314-44AE-9D78-E0F1750F93BB}" srcOrd="0" destOrd="0" presId="urn:microsoft.com/office/officeart/2018/2/layout/IconVerticalSolidList"/>
    <dgm:cxn modelId="{961F3B19-D8BC-42A7-BEAE-82C6790A31DD}" type="presParOf" srcId="{3C36BBFA-E314-44AE-9D78-E0F1750F93BB}" destId="{B0D712DE-7871-4279-9A8B-A26D3A30BDBE}" srcOrd="0" destOrd="0" presId="urn:microsoft.com/office/officeart/2018/2/layout/IconVerticalSolidList"/>
    <dgm:cxn modelId="{75E55315-7FCB-4746-B1A5-FBEC97F00482}" type="presParOf" srcId="{3C36BBFA-E314-44AE-9D78-E0F1750F93BB}" destId="{F9938015-F948-45C7-A50F-E96D11EEE9ED}" srcOrd="1" destOrd="0" presId="urn:microsoft.com/office/officeart/2018/2/layout/IconVerticalSolidList"/>
    <dgm:cxn modelId="{15014B72-B234-4703-B826-DC7976A8DF05}" type="presParOf" srcId="{3C36BBFA-E314-44AE-9D78-E0F1750F93BB}" destId="{46116FFA-A412-48A4-82FB-27F0F04EEF88}" srcOrd="2" destOrd="0" presId="urn:microsoft.com/office/officeart/2018/2/layout/IconVerticalSolidList"/>
    <dgm:cxn modelId="{35ED8DDA-8F4C-407D-AFF5-01E7E19EF720}" type="presParOf" srcId="{3C36BBFA-E314-44AE-9D78-E0F1750F93BB}" destId="{A91BC5F5-075C-44EC-A339-3E38145D0AE3}" srcOrd="3" destOrd="0" presId="urn:microsoft.com/office/officeart/2018/2/layout/IconVerticalSolidList"/>
    <dgm:cxn modelId="{F8F99C5A-889A-4494-AB58-3EEBC52CD1C8}" type="presParOf" srcId="{EE565464-91EE-4CAE-9E04-3288A7C41C8B}" destId="{19CBA698-3069-4903-9AC4-7B089858710D}" srcOrd="1" destOrd="0" presId="urn:microsoft.com/office/officeart/2018/2/layout/IconVerticalSolidList"/>
    <dgm:cxn modelId="{6E43B857-BE6C-47A4-BCDB-5AC01D761B2D}" type="presParOf" srcId="{EE565464-91EE-4CAE-9E04-3288A7C41C8B}" destId="{2C6D5203-089E-4462-BC79-B9E81664C9A8}" srcOrd="2" destOrd="0" presId="urn:microsoft.com/office/officeart/2018/2/layout/IconVerticalSolidList"/>
    <dgm:cxn modelId="{D4C673E7-1402-442C-9FDC-59FA6E124D3C}" type="presParOf" srcId="{2C6D5203-089E-4462-BC79-B9E81664C9A8}" destId="{61D27D4C-039F-4AD8-9986-389A45D58033}" srcOrd="0" destOrd="0" presId="urn:microsoft.com/office/officeart/2018/2/layout/IconVerticalSolidList"/>
    <dgm:cxn modelId="{262CC208-5FA4-495C-BB8E-BC929BCBB186}" type="presParOf" srcId="{2C6D5203-089E-4462-BC79-B9E81664C9A8}" destId="{097E9C19-6279-4129-862B-080F84111096}" srcOrd="1" destOrd="0" presId="urn:microsoft.com/office/officeart/2018/2/layout/IconVerticalSolidList"/>
    <dgm:cxn modelId="{33797B31-A59D-4331-BB0B-BA531C86F9C6}" type="presParOf" srcId="{2C6D5203-089E-4462-BC79-B9E81664C9A8}" destId="{62CEF8F7-4F56-48A4-BBCB-24F074B71F40}" srcOrd="2" destOrd="0" presId="urn:microsoft.com/office/officeart/2018/2/layout/IconVerticalSolidList"/>
    <dgm:cxn modelId="{3900C828-88E1-442B-840C-429CB6D49872}" type="presParOf" srcId="{2C6D5203-089E-4462-BC79-B9E81664C9A8}" destId="{E22E36C1-AFA8-4335-BA84-8A6F4F64879A}" srcOrd="3" destOrd="0" presId="urn:microsoft.com/office/officeart/2018/2/layout/IconVerticalSolidList"/>
    <dgm:cxn modelId="{61E9CC92-4330-4907-9D40-C2B847C1013C}" type="presParOf" srcId="{EE565464-91EE-4CAE-9E04-3288A7C41C8B}" destId="{A7FE0942-DBC4-45F3-9583-7519DC497B17}" srcOrd="3" destOrd="0" presId="urn:microsoft.com/office/officeart/2018/2/layout/IconVerticalSolidList"/>
    <dgm:cxn modelId="{7624EB6C-7A95-468E-9A0B-6377D4FC9A3B}" type="presParOf" srcId="{EE565464-91EE-4CAE-9E04-3288A7C41C8B}" destId="{DCCED411-31BD-4BB9-9BD9-DFBAFBF9219F}" srcOrd="4" destOrd="0" presId="urn:microsoft.com/office/officeart/2018/2/layout/IconVerticalSolidList"/>
    <dgm:cxn modelId="{0C2AF253-AA1E-4F76-8592-7459D7879D08}" type="presParOf" srcId="{DCCED411-31BD-4BB9-9BD9-DFBAFBF9219F}" destId="{4ED4AC67-2FF2-409D-A0A9-864A2C73D269}" srcOrd="0" destOrd="0" presId="urn:microsoft.com/office/officeart/2018/2/layout/IconVerticalSolidList"/>
    <dgm:cxn modelId="{304D69E6-7F34-41CF-B1A7-699081079154}" type="presParOf" srcId="{DCCED411-31BD-4BB9-9BD9-DFBAFBF9219F}" destId="{4B1A470E-61B6-496F-B99F-75C28EB17DD4}" srcOrd="1" destOrd="0" presId="urn:microsoft.com/office/officeart/2018/2/layout/IconVerticalSolidList"/>
    <dgm:cxn modelId="{53920984-5A74-48A9-B51B-8DBB6941553C}" type="presParOf" srcId="{DCCED411-31BD-4BB9-9BD9-DFBAFBF9219F}" destId="{DB3B15FB-8D7A-4823-9D90-BF83D67A5BCB}" srcOrd="2" destOrd="0" presId="urn:microsoft.com/office/officeart/2018/2/layout/IconVerticalSolidList"/>
    <dgm:cxn modelId="{55D1F6DD-BCB4-42A8-89CD-9538834F9476}" type="presParOf" srcId="{DCCED411-31BD-4BB9-9BD9-DFBAFBF9219F}" destId="{269BC4C6-8324-4F49-B8E2-5E7D2D577F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25F0F7-B54E-4D88-A730-125CAAD260F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BB92B8-22D4-4655-819B-0528A9BCE446}">
      <dgm:prSet/>
      <dgm:spPr/>
      <dgm:t>
        <a:bodyPr/>
        <a:lstStyle/>
        <a:p>
          <a:r>
            <a:rPr lang="en-US"/>
            <a:t>Filtered out conditions with atleast 20 reviews</a:t>
          </a:r>
        </a:p>
      </dgm:t>
    </dgm:pt>
    <dgm:pt modelId="{96706CD9-F46E-4A65-B4C0-F9B802136784}" type="parTrans" cxnId="{BFCFDDE4-CBA1-4F31-AAEF-0A0F1E705B2A}">
      <dgm:prSet/>
      <dgm:spPr/>
      <dgm:t>
        <a:bodyPr/>
        <a:lstStyle/>
        <a:p>
          <a:endParaRPr lang="en-US"/>
        </a:p>
      </dgm:t>
    </dgm:pt>
    <dgm:pt modelId="{66DEA1A1-8B57-4774-A5A7-74D58D62B064}" type="sibTrans" cxnId="{BFCFDDE4-CBA1-4F31-AAEF-0A0F1E705B2A}">
      <dgm:prSet/>
      <dgm:spPr/>
      <dgm:t>
        <a:bodyPr/>
        <a:lstStyle/>
        <a:p>
          <a:endParaRPr lang="en-US"/>
        </a:p>
      </dgm:t>
    </dgm:pt>
    <dgm:pt modelId="{26B9BD11-6E9D-4C69-8FEE-E754A7F521BC}">
      <dgm:prSet/>
      <dgm:spPr/>
      <dgm:t>
        <a:bodyPr/>
        <a:lstStyle/>
        <a:p>
          <a:r>
            <a:rPr lang="en-US"/>
            <a:t>Undersampled condition with &gt; 200 reviews</a:t>
          </a:r>
        </a:p>
      </dgm:t>
    </dgm:pt>
    <dgm:pt modelId="{F2D764B2-38E6-40CE-9E32-D4481690D146}" type="parTrans" cxnId="{69D9FABD-8AAB-4FB5-ADAB-95989E5AB8F2}">
      <dgm:prSet/>
      <dgm:spPr/>
      <dgm:t>
        <a:bodyPr/>
        <a:lstStyle/>
        <a:p>
          <a:endParaRPr lang="en-US"/>
        </a:p>
      </dgm:t>
    </dgm:pt>
    <dgm:pt modelId="{77630FDB-11A8-4D21-8CBC-DC0EDA0CE5E2}" type="sibTrans" cxnId="{69D9FABD-8AAB-4FB5-ADAB-95989E5AB8F2}">
      <dgm:prSet/>
      <dgm:spPr/>
      <dgm:t>
        <a:bodyPr/>
        <a:lstStyle/>
        <a:p>
          <a:endParaRPr lang="en-US"/>
        </a:p>
      </dgm:t>
    </dgm:pt>
    <dgm:pt modelId="{9B92559C-4237-4A6A-A7E4-9E4DC6D0AE8B}">
      <dgm:prSet/>
      <dgm:spPr/>
      <dgm:t>
        <a:bodyPr/>
        <a:lstStyle/>
        <a:p>
          <a:r>
            <a:rPr lang="en-US"/>
            <a:t>Filtered out labels containing numeric values</a:t>
          </a:r>
        </a:p>
      </dgm:t>
    </dgm:pt>
    <dgm:pt modelId="{451BBB58-4F6F-44FA-A53C-67CD7320D56D}" type="parTrans" cxnId="{0D1D29C5-0F1B-4139-B524-3F05EAEEC588}">
      <dgm:prSet/>
      <dgm:spPr/>
      <dgm:t>
        <a:bodyPr/>
        <a:lstStyle/>
        <a:p>
          <a:endParaRPr lang="en-US"/>
        </a:p>
      </dgm:t>
    </dgm:pt>
    <dgm:pt modelId="{96ED2CC7-9E27-46F6-B56D-EC4CE8FFA939}" type="sibTrans" cxnId="{0D1D29C5-0F1B-4139-B524-3F05EAEEC588}">
      <dgm:prSet/>
      <dgm:spPr/>
      <dgm:t>
        <a:bodyPr/>
        <a:lstStyle/>
        <a:p>
          <a:endParaRPr lang="en-US"/>
        </a:p>
      </dgm:t>
    </dgm:pt>
    <dgm:pt modelId="{9D13EE21-EC8E-6744-9993-727258304463}" type="pres">
      <dgm:prSet presAssocID="{D025F0F7-B54E-4D88-A730-125CAAD260F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271C2A5-EEAA-0F4A-8F38-5EA6D1749E55}" type="pres">
      <dgm:prSet presAssocID="{A9BB92B8-22D4-4655-819B-0528A9BCE446}" presName="hierRoot1" presStyleCnt="0"/>
      <dgm:spPr/>
    </dgm:pt>
    <dgm:pt modelId="{5049FB97-A5A1-844E-A4A9-6A368CE29930}" type="pres">
      <dgm:prSet presAssocID="{A9BB92B8-22D4-4655-819B-0528A9BCE446}" presName="composite" presStyleCnt="0"/>
      <dgm:spPr/>
    </dgm:pt>
    <dgm:pt modelId="{6B62E11C-FF01-EA44-AB59-725B09225FEB}" type="pres">
      <dgm:prSet presAssocID="{A9BB92B8-22D4-4655-819B-0528A9BCE446}" presName="background" presStyleLbl="node0" presStyleIdx="0" presStyleCnt="3"/>
      <dgm:spPr/>
    </dgm:pt>
    <dgm:pt modelId="{6364710E-6BB6-B34B-AE8B-5691E3B89645}" type="pres">
      <dgm:prSet presAssocID="{A9BB92B8-22D4-4655-819B-0528A9BCE446}" presName="text" presStyleLbl="fgAcc0" presStyleIdx="0" presStyleCnt="3">
        <dgm:presLayoutVars>
          <dgm:chPref val="3"/>
        </dgm:presLayoutVars>
      </dgm:prSet>
      <dgm:spPr/>
    </dgm:pt>
    <dgm:pt modelId="{434310C4-9266-174B-8B5F-62B55A4F07D9}" type="pres">
      <dgm:prSet presAssocID="{A9BB92B8-22D4-4655-819B-0528A9BCE446}" presName="hierChild2" presStyleCnt="0"/>
      <dgm:spPr/>
    </dgm:pt>
    <dgm:pt modelId="{5EC2768C-0AA8-834B-86E6-81D5A2A538C9}" type="pres">
      <dgm:prSet presAssocID="{26B9BD11-6E9D-4C69-8FEE-E754A7F521BC}" presName="hierRoot1" presStyleCnt="0"/>
      <dgm:spPr/>
    </dgm:pt>
    <dgm:pt modelId="{C36710E8-3AF5-1E4C-9F6C-DAF0252CABA3}" type="pres">
      <dgm:prSet presAssocID="{26B9BD11-6E9D-4C69-8FEE-E754A7F521BC}" presName="composite" presStyleCnt="0"/>
      <dgm:spPr/>
    </dgm:pt>
    <dgm:pt modelId="{82CE478E-2129-0044-BF39-925E5FE409AA}" type="pres">
      <dgm:prSet presAssocID="{26B9BD11-6E9D-4C69-8FEE-E754A7F521BC}" presName="background" presStyleLbl="node0" presStyleIdx="1" presStyleCnt="3"/>
      <dgm:spPr/>
    </dgm:pt>
    <dgm:pt modelId="{80D0518F-91CE-8940-BD50-3B9DFC5633E7}" type="pres">
      <dgm:prSet presAssocID="{26B9BD11-6E9D-4C69-8FEE-E754A7F521BC}" presName="text" presStyleLbl="fgAcc0" presStyleIdx="1" presStyleCnt="3">
        <dgm:presLayoutVars>
          <dgm:chPref val="3"/>
        </dgm:presLayoutVars>
      </dgm:prSet>
      <dgm:spPr/>
    </dgm:pt>
    <dgm:pt modelId="{13433CDF-B6AF-ED47-AB4D-D3C60B71FC94}" type="pres">
      <dgm:prSet presAssocID="{26B9BD11-6E9D-4C69-8FEE-E754A7F521BC}" presName="hierChild2" presStyleCnt="0"/>
      <dgm:spPr/>
    </dgm:pt>
    <dgm:pt modelId="{7EF72CEE-6ED8-1A43-AFF7-BFD5EDA4824C}" type="pres">
      <dgm:prSet presAssocID="{9B92559C-4237-4A6A-A7E4-9E4DC6D0AE8B}" presName="hierRoot1" presStyleCnt="0"/>
      <dgm:spPr/>
    </dgm:pt>
    <dgm:pt modelId="{7CAEFF24-7E82-0A4C-8A98-572850281DEA}" type="pres">
      <dgm:prSet presAssocID="{9B92559C-4237-4A6A-A7E4-9E4DC6D0AE8B}" presName="composite" presStyleCnt="0"/>
      <dgm:spPr/>
    </dgm:pt>
    <dgm:pt modelId="{5A600170-809E-1140-9F41-0AFDAED5EE5D}" type="pres">
      <dgm:prSet presAssocID="{9B92559C-4237-4A6A-A7E4-9E4DC6D0AE8B}" presName="background" presStyleLbl="node0" presStyleIdx="2" presStyleCnt="3"/>
      <dgm:spPr/>
    </dgm:pt>
    <dgm:pt modelId="{BB6B0887-DC65-5F47-AAA7-AC1E8E3BE154}" type="pres">
      <dgm:prSet presAssocID="{9B92559C-4237-4A6A-A7E4-9E4DC6D0AE8B}" presName="text" presStyleLbl="fgAcc0" presStyleIdx="2" presStyleCnt="3">
        <dgm:presLayoutVars>
          <dgm:chPref val="3"/>
        </dgm:presLayoutVars>
      </dgm:prSet>
      <dgm:spPr/>
    </dgm:pt>
    <dgm:pt modelId="{DF278B0D-1431-F24E-8559-884B5C855E5D}" type="pres">
      <dgm:prSet presAssocID="{9B92559C-4237-4A6A-A7E4-9E4DC6D0AE8B}" presName="hierChild2" presStyleCnt="0"/>
      <dgm:spPr/>
    </dgm:pt>
  </dgm:ptLst>
  <dgm:cxnLst>
    <dgm:cxn modelId="{6BCC084A-DE94-294F-9C60-97D938D6D965}" type="presOf" srcId="{D025F0F7-B54E-4D88-A730-125CAAD260FF}" destId="{9D13EE21-EC8E-6744-9993-727258304463}" srcOrd="0" destOrd="0" presId="urn:microsoft.com/office/officeart/2005/8/layout/hierarchy1"/>
    <dgm:cxn modelId="{FC7C598C-C9AF-7543-ABD3-F3DB4386D06E}" type="presOf" srcId="{A9BB92B8-22D4-4655-819B-0528A9BCE446}" destId="{6364710E-6BB6-B34B-AE8B-5691E3B89645}" srcOrd="0" destOrd="0" presId="urn:microsoft.com/office/officeart/2005/8/layout/hierarchy1"/>
    <dgm:cxn modelId="{9E378C99-0ED8-0242-B063-BC91D0F33964}" type="presOf" srcId="{26B9BD11-6E9D-4C69-8FEE-E754A7F521BC}" destId="{80D0518F-91CE-8940-BD50-3B9DFC5633E7}" srcOrd="0" destOrd="0" presId="urn:microsoft.com/office/officeart/2005/8/layout/hierarchy1"/>
    <dgm:cxn modelId="{69D9FABD-8AAB-4FB5-ADAB-95989E5AB8F2}" srcId="{D025F0F7-B54E-4D88-A730-125CAAD260FF}" destId="{26B9BD11-6E9D-4C69-8FEE-E754A7F521BC}" srcOrd="1" destOrd="0" parTransId="{F2D764B2-38E6-40CE-9E32-D4481690D146}" sibTransId="{77630FDB-11A8-4D21-8CBC-DC0EDA0CE5E2}"/>
    <dgm:cxn modelId="{0D1D29C5-0F1B-4139-B524-3F05EAEEC588}" srcId="{D025F0F7-B54E-4D88-A730-125CAAD260FF}" destId="{9B92559C-4237-4A6A-A7E4-9E4DC6D0AE8B}" srcOrd="2" destOrd="0" parTransId="{451BBB58-4F6F-44FA-A53C-67CD7320D56D}" sibTransId="{96ED2CC7-9E27-46F6-B56D-EC4CE8FFA939}"/>
    <dgm:cxn modelId="{BFCFDDE4-CBA1-4F31-AAEF-0A0F1E705B2A}" srcId="{D025F0F7-B54E-4D88-A730-125CAAD260FF}" destId="{A9BB92B8-22D4-4655-819B-0528A9BCE446}" srcOrd="0" destOrd="0" parTransId="{96706CD9-F46E-4A65-B4C0-F9B802136784}" sibTransId="{66DEA1A1-8B57-4774-A5A7-74D58D62B064}"/>
    <dgm:cxn modelId="{C2E9B6F4-B732-CD49-9F45-64E4F4EC5C1B}" type="presOf" srcId="{9B92559C-4237-4A6A-A7E4-9E4DC6D0AE8B}" destId="{BB6B0887-DC65-5F47-AAA7-AC1E8E3BE154}" srcOrd="0" destOrd="0" presId="urn:microsoft.com/office/officeart/2005/8/layout/hierarchy1"/>
    <dgm:cxn modelId="{BA1AD8AA-2DA7-0646-8214-FD14CAAD6136}" type="presParOf" srcId="{9D13EE21-EC8E-6744-9993-727258304463}" destId="{F271C2A5-EEAA-0F4A-8F38-5EA6D1749E55}" srcOrd="0" destOrd="0" presId="urn:microsoft.com/office/officeart/2005/8/layout/hierarchy1"/>
    <dgm:cxn modelId="{FC6DE611-DA60-AA47-A8AE-BB1F3D95C2A4}" type="presParOf" srcId="{F271C2A5-EEAA-0F4A-8F38-5EA6D1749E55}" destId="{5049FB97-A5A1-844E-A4A9-6A368CE29930}" srcOrd="0" destOrd="0" presId="urn:microsoft.com/office/officeart/2005/8/layout/hierarchy1"/>
    <dgm:cxn modelId="{8162B611-B39C-5D43-AB35-8BCDF56AFF90}" type="presParOf" srcId="{5049FB97-A5A1-844E-A4A9-6A368CE29930}" destId="{6B62E11C-FF01-EA44-AB59-725B09225FEB}" srcOrd="0" destOrd="0" presId="urn:microsoft.com/office/officeart/2005/8/layout/hierarchy1"/>
    <dgm:cxn modelId="{0C32E282-15F8-ED4B-B8DC-2C74FEDD2136}" type="presParOf" srcId="{5049FB97-A5A1-844E-A4A9-6A368CE29930}" destId="{6364710E-6BB6-B34B-AE8B-5691E3B89645}" srcOrd="1" destOrd="0" presId="urn:microsoft.com/office/officeart/2005/8/layout/hierarchy1"/>
    <dgm:cxn modelId="{B22637FA-747D-FD43-847B-F57BA0D708C2}" type="presParOf" srcId="{F271C2A5-EEAA-0F4A-8F38-5EA6D1749E55}" destId="{434310C4-9266-174B-8B5F-62B55A4F07D9}" srcOrd="1" destOrd="0" presId="urn:microsoft.com/office/officeart/2005/8/layout/hierarchy1"/>
    <dgm:cxn modelId="{FDD3A9EB-49D3-714F-A436-34DC39E8F5A8}" type="presParOf" srcId="{9D13EE21-EC8E-6744-9993-727258304463}" destId="{5EC2768C-0AA8-834B-86E6-81D5A2A538C9}" srcOrd="1" destOrd="0" presId="urn:microsoft.com/office/officeart/2005/8/layout/hierarchy1"/>
    <dgm:cxn modelId="{528AFD0A-22E3-414D-B91B-FCBD8CDECCA1}" type="presParOf" srcId="{5EC2768C-0AA8-834B-86E6-81D5A2A538C9}" destId="{C36710E8-3AF5-1E4C-9F6C-DAF0252CABA3}" srcOrd="0" destOrd="0" presId="urn:microsoft.com/office/officeart/2005/8/layout/hierarchy1"/>
    <dgm:cxn modelId="{187B82C5-C077-0A41-8E0E-1FB0E40C28B1}" type="presParOf" srcId="{C36710E8-3AF5-1E4C-9F6C-DAF0252CABA3}" destId="{82CE478E-2129-0044-BF39-925E5FE409AA}" srcOrd="0" destOrd="0" presId="urn:microsoft.com/office/officeart/2005/8/layout/hierarchy1"/>
    <dgm:cxn modelId="{74D9C48C-41FF-9A41-A277-F453587736EB}" type="presParOf" srcId="{C36710E8-3AF5-1E4C-9F6C-DAF0252CABA3}" destId="{80D0518F-91CE-8940-BD50-3B9DFC5633E7}" srcOrd="1" destOrd="0" presId="urn:microsoft.com/office/officeart/2005/8/layout/hierarchy1"/>
    <dgm:cxn modelId="{1C34783F-F620-734E-B959-FE0F0B58EF9E}" type="presParOf" srcId="{5EC2768C-0AA8-834B-86E6-81D5A2A538C9}" destId="{13433CDF-B6AF-ED47-AB4D-D3C60B71FC94}" srcOrd="1" destOrd="0" presId="urn:microsoft.com/office/officeart/2005/8/layout/hierarchy1"/>
    <dgm:cxn modelId="{C140E9C9-EDF2-6644-82EB-E50D652E94BE}" type="presParOf" srcId="{9D13EE21-EC8E-6744-9993-727258304463}" destId="{7EF72CEE-6ED8-1A43-AFF7-BFD5EDA4824C}" srcOrd="2" destOrd="0" presId="urn:microsoft.com/office/officeart/2005/8/layout/hierarchy1"/>
    <dgm:cxn modelId="{4F34F1C3-2C5F-A04B-A086-3C58F37B937C}" type="presParOf" srcId="{7EF72CEE-6ED8-1A43-AFF7-BFD5EDA4824C}" destId="{7CAEFF24-7E82-0A4C-8A98-572850281DEA}" srcOrd="0" destOrd="0" presId="urn:microsoft.com/office/officeart/2005/8/layout/hierarchy1"/>
    <dgm:cxn modelId="{620E017F-52C6-914A-B39F-3FE0B9A73683}" type="presParOf" srcId="{7CAEFF24-7E82-0A4C-8A98-572850281DEA}" destId="{5A600170-809E-1140-9F41-0AFDAED5EE5D}" srcOrd="0" destOrd="0" presId="urn:microsoft.com/office/officeart/2005/8/layout/hierarchy1"/>
    <dgm:cxn modelId="{8116284A-97F8-524A-AFEA-6DAA975AD806}" type="presParOf" srcId="{7CAEFF24-7E82-0A4C-8A98-572850281DEA}" destId="{BB6B0887-DC65-5F47-AAA7-AC1E8E3BE154}" srcOrd="1" destOrd="0" presId="urn:microsoft.com/office/officeart/2005/8/layout/hierarchy1"/>
    <dgm:cxn modelId="{5262EE73-A737-1848-8634-49F63B66FF14}" type="presParOf" srcId="{7EF72CEE-6ED8-1A43-AFF7-BFD5EDA4824C}" destId="{DF278B0D-1431-F24E-8559-884B5C855E5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4566D-8B52-4D65-9F97-6FBEE01C5886}">
      <dsp:nvSpPr>
        <dsp:cNvPr id="0" name=""/>
        <dsp:cNvSpPr/>
      </dsp:nvSpPr>
      <dsp:spPr>
        <a:xfrm>
          <a:off x="813737" y="1972"/>
          <a:ext cx="902847" cy="90284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2569A-9583-49A1-B79D-33E8B82439D0}">
      <dsp:nvSpPr>
        <dsp:cNvPr id="0" name=""/>
        <dsp:cNvSpPr/>
      </dsp:nvSpPr>
      <dsp:spPr>
        <a:xfrm>
          <a:off x="1006147" y="194382"/>
          <a:ext cx="518027" cy="5180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4B23C-E371-47F3-A074-495AA21187D2}">
      <dsp:nvSpPr>
        <dsp:cNvPr id="0" name=""/>
        <dsp:cNvSpPr/>
      </dsp:nvSpPr>
      <dsp:spPr>
        <a:xfrm>
          <a:off x="525122" y="1186034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Problem Statement </a:t>
          </a:r>
        </a:p>
      </dsp:txBody>
      <dsp:txXfrm>
        <a:off x="525122" y="1186034"/>
        <a:ext cx="1480078" cy="592031"/>
      </dsp:txXfrm>
    </dsp:sp>
    <dsp:sp modelId="{7737C683-5C27-40AA-8674-E82B864C11A5}">
      <dsp:nvSpPr>
        <dsp:cNvPr id="0" name=""/>
        <dsp:cNvSpPr/>
      </dsp:nvSpPr>
      <dsp:spPr>
        <a:xfrm>
          <a:off x="2552829" y="1972"/>
          <a:ext cx="902847" cy="90284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FA6C0-4BE9-4AAC-9DC8-12B4A8B6C097}">
      <dsp:nvSpPr>
        <dsp:cNvPr id="0" name=""/>
        <dsp:cNvSpPr/>
      </dsp:nvSpPr>
      <dsp:spPr>
        <a:xfrm>
          <a:off x="2745239" y="194382"/>
          <a:ext cx="518027" cy="5180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8E393-6AF5-4F8A-9D74-7B0153D994C4}">
      <dsp:nvSpPr>
        <dsp:cNvPr id="0" name=""/>
        <dsp:cNvSpPr/>
      </dsp:nvSpPr>
      <dsp:spPr>
        <a:xfrm>
          <a:off x="2264214" y="1186034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Data</a:t>
          </a:r>
        </a:p>
      </dsp:txBody>
      <dsp:txXfrm>
        <a:off x="2264214" y="1186034"/>
        <a:ext cx="1480078" cy="592031"/>
      </dsp:txXfrm>
    </dsp:sp>
    <dsp:sp modelId="{238F2A96-66A3-4EEE-9C60-96C4DB39771D}">
      <dsp:nvSpPr>
        <dsp:cNvPr id="0" name=""/>
        <dsp:cNvSpPr/>
      </dsp:nvSpPr>
      <dsp:spPr>
        <a:xfrm>
          <a:off x="4291921" y="1972"/>
          <a:ext cx="902847" cy="90284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C39AE-674B-456A-AF83-E2DB34D22B41}">
      <dsp:nvSpPr>
        <dsp:cNvPr id="0" name=""/>
        <dsp:cNvSpPr/>
      </dsp:nvSpPr>
      <dsp:spPr>
        <a:xfrm>
          <a:off x="4484331" y="194382"/>
          <a:ext cx="518027" cy="5180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D67D3-EDA1-48F6-81EE-74266433FEAA}">
      <dsp:nvSpPr>
        <dsp:cNvPr id="0" name=""/>
        <dsp:cNvSpPr/>
      </dsp:nvSpPr>
      <dsp:spPr>
        <a:xfrm>
          <a:off x="4003305" y="1186034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Exploratory Data Analysis</a:t>
          </a:r>
        </a:p>
      </dsp:txBody>
      <dsp:txXfrm>
        <a:off x="4003305" y="1186034"/>
        <a:ext cx="1480078" cy="592031"/>
      </dsp:txXfrm>
    </dsp:sp>
    <dsp:sp modelId="{04A75B45-C7A6-45C0-8037-2AF4B8824BFF}">
      <dsp:nvSpPr>
        <dsp:cNvPr id="0" name=""/>
        <dsp:cNvSpPr/>
      </dsp:nvSpPr>
      <dsp:spPr>
        <a:xfrm>
          <a:off x="6031012" y="1972"/>
          <a:ext cx="902847" cy="90284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CF9674-128E-44A4-97BC-3FB413135D3C}">
      <dsp:nvSpPr>
        <dsp:cNvPr id="0" name=""/>
        <dsp:cNvSpPr/>
      </dsp:nvSpPr>
      <dsp:spPr>
        <a:xfrm>
          <a:off x="6223423" y="194382"/>
          <a:ext cx="518027" cy="5180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5AA22-769E-4511-A7E4-1DBFCEBFC33C}">
      <dsp:nvSpPr>
        <dsp:cNvPr id="0" name=""/>
        <dsp:cNvSpPr/>
      </dsp:nvSpPr>
      <dsp:spPr>
        <a:xfrm>
          <a:off x="5742397" y="1186034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NLP &amp; Labels Preprocessing</a:t>
          </a:r>
        </a:p>
      </dsp:txBody>
      <dsp:txXfrm>
        <a:off x="5742397" y="1186034"/>
        <a:ext cx="1480078" cy="592031"/>
      </dsp:txXfrm>
    </dsp:sp>
    <dsp:sp modelId="{95DDEBC6-7A78-4FB1-B086-9DA5D068570E}">
      <dsp:nvSpPr>
        <dsp:cNvPr id="0" name=""/>
        <dsp:cNvSpPr/>
      </dsp:nvSpPr>
      <dsp:spPr>
        <a:xfrm>
          <a:off x="7770104" y="1972"/>
          <a:ext cx="902847" cy="90284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5B735-A84A-47B1-AFA4-01BDC4088474}">
      <dsp:nvSpPr>
        <dsp:cNvPr id="0" name=""/>
        <dsp:cNvSpPr/>
      </dsp:nvSpPr>
      <dsp:spPr>
        <a:xfrm>
          <a:off x="7962514" y="194382"/>
          <a:ext cx="518027" cy="51802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B7A72-CFA4-46D9-AFB7-85DBA1E200D3}">
      <dsp:nvSpPr>
        <dsp:cNvPr id="0" name=""/>
        <dsp:cNvSpPr/>
      </dsp:nvSpPr>
      <dsp:spPr>
        <a:xfrm>
          <a:off x="7481489" y="1186034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Modelling</a:t>
          </a:r>
        </a:p>
      </dsp:txBody>
      <dsp:txXfrm>
        <a:off x="7481489" y="1186034"/>
        <a:ext cx="1480078" cy="592031"/>
      </dsp:txXfrm>
    </dsp:sp>
    <dsp:sp modelId="{58F5ED13-A3F7-4ADF-927F-CA39F01553A9}">
      <dsp:nvSpPr>
        <dsp:cNvPr id="0" name=""/>
        <dsp:cNvSpPr/>
      </dsp:nvSpPr>
      <dsp:spPr>
        <a:xfrm>
          <a:off x="3422375" y="2148085"/>
          <a:ext cx="902847" cy="90284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0A88A1-50CF-4CAD-8EF4-CDB36579BBF1}">
      <dsp:nvSpPr>
        <dsp:cNvPr id="0" name=""/>
        <dsp:cNvSpPr/>
      </dsp:nvSpPr>
      <dsp:spPr>
        <a:xfrm>
          <a:off x="3614785" y="2340495"/>
          <a:ext cx="518027" cy="51802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BFA9F2-F57F-4FB9-8F18-19E1CE5B0AA7}">
      <dsp:nvSpPr>
        <dsp:cNvPr id="0" name=""/>
        <dsp:cNvSpPr/>
      </dsp:nvSpPr>
      <dsp:spPr>
        <a:xfrm>
          <a:off x="3133760" y="3332148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Results</a:t>
          </a:r>
        </a:p>
      </dsp:txBody>
      <dsp:txXfrm>
        <a:off x="3133760" y="3332148"/>
        <a:ext cx="1480078" cy="592031"/>
      </dsp:txXfrm>
    </dsp:sp>
    <dsp:sp modelId="{FBAFA1A7-9588-4EAA-9AC4-96AE829226C4}">
      <dsp:nvSpPr>
        <dsp:cNvPr id="0" name=""/>
        <dsp:cNvSpPr/>
      </dsp:nvSpPr>
      <dsp:spPr>
        <a:xfrm>
          <a:off x="5161467" y="2148085"/>
          <a:ext cx="902847" cy="90284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ADA870-72F4-4D39-AF6A-82F81DC7E3B7}">
      <dsp:nvSpPr>
        <dsp:cNvPr id="0" name=""/>
        <dsp:cNvSpPr/>
      </dsp:nvSpPr>
      <dsp:spPr>
        <a:xfrm>
          <a:off x="5353877" y="2340495"/>
          <a:ext cx="518027" cy="51802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AA22A-B1BF-4037-91A8-1FA70E50454A}">
      <dsp:nvSpPr>
        <dsp:cNvPr id="0" name=""/>
        <dsp:cNvSpPr/>
      </dsp:nvSpPr>
      <dsp:spPr>
        <a:xfrm>
          <a:off x="4872851" y="3332148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Limitations and Future Works</a:t>
          </a:r>
        </a:p>
      </dsp:txBody>
      <dsp:txXfrm>
        <a:off x="4872851" y="3332148"/>
        <a:ext cx="1480078" cy="5920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712DE-7871-4279-9A8B-A26D3A30BDBE}">
      <dsp:nvSpPr>
        <dsp:cNvPr id="0" name=""/>
        <dsp:cNvSpPr/>
      </dsp:nvSpPr>
      <dsp:spPr>
        <a:xfrm>
          <a:off x="0" y="479"/>
          <a:ext cx="9486899" cy="11214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38015-F948-45C7-A50F-E96D11EEE9ED}">
      <dsp:nvSpPr>
        <dsp:cNvPr id="0" name=""/>
        <dsp:cNvSpPr/>
      </dsp:nvSpPr>
      <dsp:spPr>
        <a:xfrm>
          <a:off x="339225" y="252796"/>
          <a:ext cx="616774" cy="6167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BC5F5-075C-44EC-A339-3E38145D0AE3}">
      <dsp:nvSpPr>
        <dsp:cNvPr id="0" name=""/>
        <dsp:cNvSpPr/>
      </dsp:nvSpPr>
      <dsp:spPr>
        <a:xfrm>
          <a:off x="1295226" y="479"/>
          <a:ext cx="8191673" cy="112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82" tIns="118682" rIns="118682" bIns="1186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Data on drug name, condition (disease), rating &amp; patient’s review</a:t>
          </a:r>
        </a:p>
      </dsp:txBody>
      <dsp:txXfrm>
        <a:off x="1295226" y="479"/>
        <a:ext cx="8191673" cy="1121408"/>
      </dsp:txXfrm>
    </dsp:sp>
    <dsp:sp modelId="{61D27D4C-039F-4AD8-9986-389A45D58033}">
      <dsp:nvSpPr>
        <dsp:cNvPr id="0" name=""/>
        <dsp:cNvSpPr/>
      </dsp:nvSpPr>
      <dsp:spPr>
        <a:xfrm>
          <a:off x="0" y="1402239"/>
          <a:ext cx="9486899" cy="11214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E9C19-6279-4129-862B-080F84111096}">
      <dsp:nvSpPr>
        <dsp:cNvPr id="0" name=""/>
        <dsp:cNvSpPr/>
      </dsp:nvSpPr>
      <dsp:spPr>
        <a:xfrm>
          <a:off x="339225" y="1654556"/>
          <a:ext cx="616774" cy="6167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E36C1-AFA8-4335-BA84-8A6F4F64879A}">
      <dsp:nvSpPr>
        <dsp:cNvPr id="0" name=""/>
        <dsp:cNvSpPr/>
      </dsp:nvSpPr>
      <dsp:spPr>
        <a:xfrm>
          <a:off x="1295226" y="1402239"/>
          <a:ext cx="8191673" cy="112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82" tIns="118682" rIns="118682" bIns="1186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~215k reviews: split into train (75%) and test (25%) with 708 conditions</a:t>
          </a:r>
        </a:p>
      </dsp:txBody>
      <dsp:txXfrm>
        <a:off x="1295226" y="1402239"/>
        <a:ext cx="8191673" cy="1121408"/>
      </dsp:txXfrm>
    </dsp:sp>
    <dsp:sp modelId="{4ED4AC67-2FF2-409D-A0A9-864A2C73D269}">
      <dsp:nvSpPr>
        <dsp:cNvPr id="0" name=""/>
        <dsp:cNvSpPr/>
      </dsp:nvSpPr>
      <dsp:spPr>
        <a:xfrm>
          <a:off x="0" y="2803999"/>
          <a:ext cx="9486899" cy="11214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A470E-61B6-496F-B99F-75C28EB17DD4}">
      <dsp:nvSpPr>
        <dsp:cNvPr id="0" name=""/>
        <dsp:cNvSpPr/>
      </dsp:nvSpPr>
      <dsp:spPr>
        <a:xfrm>
          <a:off x="339225" y="3056316"/>
          <a:ext cx="616774" cy="6167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BC4C6-8324-4F49-B8E2-5E7D2D577F5D}">
      <dsp:nvSpPr>
        <dsp:cNvPr id="0" name=""/>
        <dsp:cNvSpPr/>
      </dsp:nvSpPr>
      <dsp:spPr>
        <a:xfrm>
          <a:off x="1295226" y="2803999"/>
          <a:ext cx="8191673" cy="112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82" tIns="118682" rIns="118682" bIns="1186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Null Values only in conditions column (0.55%) </a:t>
          </a:r>
        </a:p>
      </dsp:txBody>
      <dsp:txXfrm>
        <a:off x="1295226" y="2803999"/>
        <a:ext cx="8191673" cy="11214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2E11C-FF01-EA44-AB59-725B09225FEB}">
      <dsp:nvSpPr>
        <dsp:cNvPr id="0" name=""/>
        <dsp:cNvSpPr/>
      </dsp:nvSpPr>
      <dsp:spPr>
        <a:xfrm>
          <a:off x="0" y="714289"/>
          <a:ext cx="2678021" cy="1700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4710E-6BB6-B34B-AE8B-5691E3B89645}">
      <dsp:nvSpPr>
        <dsp:cNvPr id="0" name=""/>
        <dsp:cNvSpPr/>
      </dsp:nvSpPr>
      <dsp:spPr>
        <a:xfrm>
          <a:off x="297557" y="996969"/>
          <a:ext cx="2678021" cy="1700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Filtered out conditions with atleast 20 reviews</a:t>
          </a:r>
        </a:p>
      </dsp:txBody>
      <dsp:txXfrm>
        <a:off x="347364" y="1046776"/>
        <a:ext cx="2578407" cy="1600929"/>
      </dsp:txXfrm>
    </dsp:sp>
    <dsp:sp modelId="{82CE478E-2129-0044-BF39-925E5FE409AA}">
      <dsp:nvSpPr>
        <dsp:cNvPr id="0" name=""/>
        <dsp:cNvSpPr/>
      </dsp:nvSpPr>
      <dsp:spPr>
        <a:xfrm>
          <a:off x="3273137" y="714289"/>
          <a:ext cx="2678021" cy="1700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0518F-91CE-8940-BD50-3B9DFC5633E7}">
      <dsp:nvSpPr>
        <dsp:cNvPr id="0" name=""/>
        <dsp:cNvSpPr/>
      </dsp:nvSpPr>
      <dsp:spPr>
        <a:xfrm>
          <a:off x="3570695" y="996969"/>
          <a:ext cx="2678021" cy="1700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Undersampled condition with &gt; 200 reviews</a:t>
          </a:r>
        </a:p>
      </dsp:txBody>
      <dsp:txXfrm>
        <a:off x="3620502" y="1046776"/>
        <a:ext cx="2578407" cy="1600929"/>
      </dsp:txXfrm>
    </dsp:sp>
    <dsp:sp modelId="{5A600170-809E-1140-9F41-0AFDAED5EE5D}">
      <dsp:nvSpPr>
        <dsp:cNvPr id="0" name=""/>
        <dsp:cNvSpPr/>
      </dsp:nvSpPr>
      <dsp:spPr>
        <a:xfrm>
          <a:off x="6546274" y="714289"/>
          <a:ext cx="2678021" cy="1700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B0887-DC65-5F47-AAA7-AC1E8E3BE154}">
      <dsp:nvSpPr>
        <dsp:cNvPr id="0" name=""/>
        <dsp:cNvSpPr/>
      </dsp:nvSpPr>
      <dsp:spPr>
        <a:xfrm>
          <a:off x="6843832" y="996969"/>
          <a:ext cx="2678021" cy="1700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Filtered out labels containing numeric values</a:t>
          </a:r>
        </a:p>
      </dsp:txBody>
      <dsp:txXfrm>
        <a:off x="6893639" y="1046776"/>
        <a:ext cx="2578407" cy="1600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8/25/23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9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4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2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4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6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4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5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4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4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7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7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7" r:id="rId6"/>
    <p:sldLayoutId id="2147483702" r:id="rId7"/>
    <p:sldLayoutId id="2147483703" r:id="rId8"/>
    <p:sldLayoutId id="2147483704" r:id="rId9"/>
    <p:sldLayoutId id="2147483706" r:id="rId10"/>
    <p:sldLayoutId id="214748370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F647E404-D0BB-E822-CFA9-6B14EAE93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897" r="-1" b="1883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F188E-9B37-5AF1-1013-7894E50E8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3609982" cy="3450844"/>
          </a:xfrm>
        </p:spPr>
        <p:txBody>
          <a:bodyPr>
            <a:normAutofit/>
          </a:bodyPr>
          <a:lstStyle/>
          <a:p>
            <a:r>
              <a:rPr lang="en-US" sz="4800"/>
              <a:t>Drug Review Prediction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1B177-AF67-2AB8-3F06-80E3A76FB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818126"/>
            <a:ext cx="3609982" cy="1268984"/>
          </a:xfrm>
        </p:spPr>
        <p:txBody>
          <a:bodyPr>
            <a:normAutofit/>
          </a:bodyPr>
          <a:lstStyle/>
          <a:p>
            <a:r>
              <a:rPr lang="en-US"/>
              <a:t>Sonali Panigrahi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2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1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1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0829C1-AF73-2BD6-C712-5111A98FD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28" y="1688335"/>
            <a:ext cx="9496539" cy="4095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4C1488-3D03-16B9-2983-A6C5EC934500}"/>
              </a:ext>
            </a:extLst>
          </p:cNvPr>
          <p:cNvSpPr txBox="1"/>
          <p:nvPr/>
        </p:nvSpPr>
        <p:spPr>
          <a:xfrm>
            <a:off x="2207045" y="843312"/>
            <a:ext cx="795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Word cloud of the reviews with rating 1/10</a:t>
            </a:r>
          </a:p>
        </p:txBody>
      </p:sp>
    </p:spTree>
    <p:extLst>
      <p:ext uri="{BB962C8B-B14F-4D97-AF65-F5344CB8AC3E}">
        <p14:creationId xmlns:p14="http://schemas.microsoft.com/office/powerpoint/2010/main" val="241878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08D63E-FEFF-022D-6286-D4B45201E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714" y="1597446"/>
            <a:ext cx="9265185" cy="46711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48A53D-F332-71DB-2276-4C0BFC99C062}"/>
              </a:ext>
            </a:extLst>
          </p:cNvPr>
          <p:cNvSpPr txBox="1"/>
          <p:nvPr/>
        </p:nvSpPr>
        <p:spPr>
          <a:xfrm>
            <a:off x="1597446" y="694063"/>
            <a:ext cx="9694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ritannic Bold" panose="020B0903060703020204" pitchFamily="34" charset="77"/>
              </a:rPr>
              <a:t>Word cloud of the reviews with rating equal to 10</a:t>
            </a:r>
          </a:p>
        </p:txBody>
      </p:sp>
    </p:spTree>
    <p:extLst>
      <p:ext uri="{BB962C8B-B14F-4D97-AF65-F5344CB8AC3E}">
        <p14:creationId xmlns:p14="http://schemas.microsoft.com/office/powerpoint/2010/main" val="412436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4705D6-ADF9-19C0-A6FD-FD7103FFD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833" y="1591784"/>
            <a:ext cx="9540607" cy="47846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DDD9BE-B387-DD44-9A85-CD59BB623D69}"/>
              </a:ext>
            </a:extLst>
          </p:cNvPr>
          <p:cNvSpPr txBox="1"/>
          <p:nvPr/>
        </p:nvSpPr>
        <p:spPr>
          <a:xfrm>
            <a:off x="1850833" y="738130"/>
            <a:ext cx="9628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rgbClr val="D1D5DB"/>
                </a:solidFill>
                <a:latin typeface="Britannic Bold" panose="020B0903060703020204" pitchFamily="34" charset="77"/>
              </a:rPr>
              <a:t>This bar plot display </a:t>
            </a:r>
            <a:r>
              <a:rPr lang="en-IN" sz="2000" b="0" i="0" dirty="0">
                <a:solidFill>
                  <a:srgbClr val="D1D5DB"/>
                </a:solidFill>
                <a:effectLst/>
                <a:latin typeface="Britannic Bold" panose="020B0903060703020204" pitchFamily="34" charset="77"/>
              </a:rPr>
              <a:t>the mean ratings of drugs over different years. It's a good visualization to see how the average ratings have changed over time. </a:t>
            </a:r>
            <a:endParaRPr lang="en-US" sz="2000" dirty="0">
              <a:latin typeface="Britannic Bold" panose="020B09030607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2875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BC77AF-D2C7-70B6-F5C0-180BF7459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074" y="1841436"/>
            <a:ext cx="10618960" cy="412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BDAC1F-18FD-E17F-BE8F-8A39C3431B83}"/>
              </a:ext>
            </a:extLst>
          </p:cNvPr>
          <p:cNvSpPr txBox="1"/>
          <p:nvPr/>
        </p:nvSpPr>
        <p:spPr>
          <a:xfrm>
            <a:off x="1255923" y="638978"/>
            <a:ext cx="1043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ritannic Bold" panose="020B0903060703020204" pitchFamily="34" charset="77"/>
              </a:rPr>
              <a:t>This </a:t>
            </a:r>
            <a:r>
              <a:rPr lang="en-US" sz="2400" dirty="0" err="1">
                <a:latin typeface="Britannic Bold" panose="020B0903060703020204" pitchFamily="34" charset="77"/>
              </a:rPr>
              <a:t>barplot</a:t>
            </a:r>
            <a:r>
              <a:rPr lang="en-US" sz="2400" dirty="0">
                <a:latin typeface="Britannic Bold" panose="020B0903060703020204" pitchFamily="34" charset="77"/>
              </a:rPr>
              <a:t> show the top 10 conditions the people are suffering.</a:t>
            </a:r>
          </a:p>
        </p:txBody>
      </p:sp>
    </p:spTree>
    <p:extLst>
      <p:ext uri="{BB962C8B-B14F-4D97-AF65-F5344CB8AC3E}">
        <p14:creationId xmlns:p14="http://schemas.microsoft.com/office/powerpoint/2010/main" val="923491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C1B3FD-BF66-E956-D7BA-2DD42420A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83" y="1817782"/>
            <a:ext cx="9562641" cy="4650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CDA0B3-CCA5-D957-0749-86D6726D9A34}"/>
              </a:ext>
            </a:extLst>
          </p:cNvPr>
          <p:cNvSpPr txBox="1"/>
          <p:nvPr/>
        </p:nvSpPr>
        <p:spPr>
          <a:xfrm>
            <a:off x="1608463" y="947451"/>
            <a:ext cx="101245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ritannic Bold" panose="020B0903060703020204" pitchFamily="34" charset="77"/>
              </a:rPr>
              <a:t>Drugs used for Birth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18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86D2E-030F-4529-F5A2-6620CCBC3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501650"/>
            <a:ext cx="9591101" cy="575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01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269BFF-C4D3-681F-E607-00123BD42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322" y="1343064"/>
            <a:ext cx="8317735" cy="4749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976665-8997-97E8-7049-657BF1F8D42E}"/>
              </a:ext>
            </a:extLst>
          </p:cNvPr>
          <p:cNvSpPr txBox="1"/>
          <p:nvPr/>
        </p:nvSpPr>
        <p:spPr>
          <a:xfrm>
            <a:off x="4373696" y="581006"/>
            <a:ext cx="8460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ritannic Bold" panose="020B0903060703020204" pitchFamily="34" charset="77"/>
              </a:rPr>
              <a:t>Visualization of Useful Counts</a:t>
            </a:r>
          </a:p>
        </p:txBody>
      </p:sp>
    </p:spTree>
    <p:extLst>
      <p:ext uri="{BB962C8B-B14F-4D97-AF65-F5344CB8AC3E}">
        <p14:creationId xmlns:p14="http://schemas.microsoft.com/office/powerpoint/2010/main" val="3313914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8581F4-60A7-F7F6-1334-A8BA02DF5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1339621"/>
            <a:ext cx="4953000" cy="4597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B6AEA0-EAAC-EC99-20F1-D9769F6C6A0F}"/>
              </a:ext>
            </a:extLst>
          </p:cNvPr>
          <p:cNvSpPr txBox="1"/>
          <p:nvPr/>
        </p:nvSpPr>
        <p:spPr>
          <a:xfrm>
            <a:off x="2610998" y="594911"/>
            <a:ext cx="7458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Heatmap</a:t>
            </a:r>
            <a:r>
              <a:rPr lang="en-US" dirty="0"/>
              <a:t> </a:t>
            </a:r>
            <a:r>
              <a:rPr lang="en-US" sz="2400" dirty="0"/>
              <a:t>of</a:t>
            </a:r>
            <a:r>
              <a:rPr lang="en-US" dirty="0"/>
              <a:t> </a:t>
            </a:r>
            <a:r>
              <a:rPr lang="en-US" sz="2400" dirty="0"/>
              <a:t>the</a:t>
            </a:r>
            <a:r>
              <a:rPr lang="en-US" dirty="0"/>
              <a:t> </a:t>
            </a:r>
            <a:r>
              <a:rPr lang="en-US" sz="2400" dirty="0"/>
              <a:t>Correlation</a:t>
            </a:r>
            <a:r>
              <a:rPr lang="en-US" dirty="0"/>
              <a:t> </a:t>
            </a:r>
            <a:r>
              <a:rPr lang="en-US" sz="2400" dirty="0"/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3392176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AC08A9-F110-00C3-699F-0CD6D9C1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PREPROCESSING</a:t>
            </a:r>
          </a:p>
        </p:txBody>
      </p:sp>
      <p:graphicFrame>
        <p:nvGraphicFramePr>
          <p:cNvPr id="13" name="Content Placeholder 9">
            <a:extLst>
              <a:ext uri="{FF2B5EF4-FFF2-40B4-BE49-F238E27FC236}">
                <a16:creationId xmlns:a16="http://schemas.microsoft.com/office/drawing/2014/main" id="{DC9926E7-5154-F1BE-0241-DCCB0F6865E6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1591056" y="2011680"/>
          <a:ext cx="9521854" cy="341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1961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A97320-228E-48F3-BCFA-423F983C8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6928"/>
            <a:ext cx="1133856" cy="62910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9F0975-851A-4FEC-B19A-6EC12C0D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5072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A252E-5F6F-78E4-152A-4E6396CB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55613"/>
            <a:ext cx="4767031" cy="1549400"/>
          </a:xfrm>
        </p:spPr>
        <p:txBody>
          <a:bodyPr>
            <a:normAutofit/>
          </a:bodyPr>
          <a:lstStyle/>
          <a:p>
            <a:r>
              <a:rPr lang="en-US"/>
              <a:t>NLP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3F1A0-6326-A078-DA4F-26122B732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160588"/>
            <a:ext cx="4767031" cy="39258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900" dirty="0"/>
              <a:t>Stop Word &amp; Punctuation:- It helps in removing frequent occurring words which do not add any value while classification.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900" dirty="0"/>
          </a:p>
          <a:p>
            <a:pPr>
              <a:lnSpc>
                <a:spcPct val="100000"/>
              </a:lnSpc>
            </a:pPr>
            <a:r>
              <a:rPr lang="en-US" sz="1900" dirty="0"/>
              <a:t>Stemming:-It helps in removing the prefixes and suffixes of a word.       for </a:t>
            </a:r>
            <a:r>
              <a:rPr lang="en-US" sz="1900" dirty="0" err="1"/>
              <a:t>eg</a:t>
            </a:r>
            <a:r>
              <a:rPr lang="en-US" sz="1900" dirty="0"/>
              <a:t>; “Beautiful”--</a:t>
            </a:r>
            <a:r>
              <a:rPr lang="en-US" sz="1900" dirty="0">
                <a:sym typeface="Wingdings" pitchFamily="2" charset="2"/>
              </a:rPr>
              <a:t> “Beauty”</a:t>
            </a:r>
          </a:p>
          <a:p>
            <a:pPr>
              <a:lnSpc>
                <a:spcPct val="100000"/>
              </a:lnSpc>
            </a:pPr>
            <a:endParaRPr lang="en-US" sz="1900" dirty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sz="1900" dirty="0"/>
              <a:t>Tokenization:- It helps in splitting the text into individual words or tokens. </a:t>
            </a:r>
            <a:r>
              <a:rPr lang="en-US" sz="1800" dirty="0"/>
              <a:t>Count vectorization converts the text data into numerical data.</a:t>
            </a:r>
          </a:p>
          <a:p>
            <a:pPr>
              <a:lnSpc>
                <a:spcPct val="100000"/>
              </a:lnSpc>
            </a:pPr>
            <a:endParaRPr lang="en-US" sz="1900" dirty="0"/>
          </a:p>
          <a:p>
            <a:pPr>
              <a:lnSpc>
                <a:spcPct val="100000"/>
              </a:lnSpc>
            </a:pPr>
            <a:endParaRPr lang="en-US" sz="1900" dirty="0"/>
          </a:p>
          <a:p>
            <a:pPr marL="0" indent="0">
              <a:lnSpc>
                <a:spcPct val="100000"/>
              </a:lnSpc>
              <a:buNone/>
            </a:pPr>
            <a:endParaRPr lang="en-US" sz="1900" dirty="0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E7F011BF-4455-D850-23A0-F28CFC08A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84" r="2" b="2"/>
          <a:stretch/>
        </p:blipFill>
        <p:spPr>
          <a:xfrm>
            <a:off x="6176054" y="1394386"/>
            <a:ext cx="4245788" cy="391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7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AEC91-06B1-2D41-F436-D3433C20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AI in HealthCare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2913-84F0-25CC-30F7-01682BBEB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6881728" cy="3926152"/>
          </a:xfrm>
        </p:spPr>
        <p:txBody>
          <a:bodyPr>
            <a:normAutofit/>
          </a:bodyPr>
          <a:lstStyle/>
          <a:p>
            <a:r>
              <a:rPr lang="en-IN" sz="1700" b="0" i="0" dirty="0">
                <a:effectLst/>
                <a:latin typeface="IBM Plex Sans" panose="020B0503050203000203" pitchFamily="34" charset="0"/>
              </a:rPr>
              <a:t>AI healthcare market, valued at $11 billion in 2021, is projected to be worth $187 billion in 2030.</a:t>
            </a:r>
          </a:p>
          <a:p>
            <a:r>
              <a:rPr lang="en-IN" sz="1700" dirty="0">
                <a:latin typeface="IBM Plex Sans" panose="020B0503050203000203" pitchFamily="34" charset="0"/>
              </a:rPr>
              <a:t>Applications of AI in HealthCare:</a:t>
            </a:r>
          </a:p>
          <a:p>
            <a:pPr lvl="1"/>
            <a:r>
              <a:rPr lang="en-US" sz="1700" dirty="0"/>
              <a:t>Radiology using Image Recognition</a:t>
            </a:r>
          </a:p>
          <a:p>
            <a:pPr lvl="1"/>
            <a:r>
              <a:rPr lang="en-US" sz="1700" dirty="0"/>
              <a:t>AI-assisted documentation</a:t>
            </a:r>
          </a:p>
          <a:p>
            <a:pPr lvl="1"/>
            <a:r>
              <a:rPr lang="en-US" sz="1700" dirty="0"/>
              <a:t>Robotic surgery</a:t>
            </a:r>
          </a:p>
          <a:p>
            <a:pPr lvl="1"/>
            <a:r>
              <a:rPr lang="en-US" sz="1700" dirty="0"/>
              <a:t>Fraud detection in the healthcare industry</a:t>
            </a:r>
          </a:p>
          <a:p>
            <a:pPr lvl="1"/>
            <a:r>
              <a:rPr lang="en-US" sz="1700" dirty="0"/>
              <a:t>NLP systems can convert spoken or handwritten medical notes into structured electronic health records (EHRs)</a:t>
            </a:r>
          </a:p>
          <a:p>
            <a:pPr lvl="1"/>
            <a:endParaRPr lang="en-US" sz="1700" dirty="0"/>
          </a:p>
        </p:txBody>
      </p:sp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60DA8F48-21C6-A460-FF85-FE737EC31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220" r="2160" b="-1"/>
          <a:stretch/>
        </p:blipFill>
        <p:spPr>
          <a:xfrm>
            <a:off x="8018632" y="10"/>
            <a:ext cx="4173368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1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atients Condition Classification Using Drug Reviews.pptx">
            <a:extLst>
              <a:ext uri="{FF2B5EF4-FFF2-40B4-BE49-F238E27FC236}">
                <a16:creationId xmlns:a16="http://schemas.microsoft.com/office/drawing/2014/main" id="{41C6A163-4254-29DD-FA78-DFDC10D5C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01" y="837282"/>
            <a:ext cx="9781754" cy="550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973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FB456-D95E-5AE0-69F9-430086AA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Classification Models</a:t>
            </a:r>
          </a:p>
        </p:txBody>
      </p:sp>
      <p:pic>
        <p:nvPicPr>
          <p:cNvPr id="5" name="Picture 4" descr="Green trees in the forest">
            <a:extLst>
              <a:ext uri="{FF2B5EF4-FFF2-40B4-BE49-F238E27FC236}">
                <a16:creationId xmlns:a16="http://schemas.microsoft.com/office/drawing/2014/main" id="{DFA52F53-710A-85B4-3A3A-D000A925E2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5" r="30758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524697B-47DF-E5CD-480D-00438C620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1. Random Forest.</a:t>
            </a:r>
          </a:p>
          <a:p>
            <a:pPr marL="0" indent="0">
              <a:buNone/>
            </a:pPr>
            <a:r>
              <a:rPr lang="en-US" dirty="0"/>
              <a:t> 2. KNN Classifiers</a:t>
            </a:r>
          </a:p>
          <a:p>
            <a:pPr marL="0" indent="0">
              <a:buNone/>
            </a:pPr>
            <a:r>
              <a:rPr lang="en-US" dirty="0"/>
              <a:t> 3. Multinomial Naïve Bayes</a:t>
            </a:r>
          </a:p>
          <a:p>
            <a:pPr marL="0" indent="0">
              <a:buNone/>
            </a:pPr>
            <a:r>
              <a:rPr lang="en-US" dirty="0"/>
              <a:t> 4. SGD Classifiers.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69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FA66B8-A1AC-9972-368E-6A733721CA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32"/>
          <a:stretch/>
        </p:blipFill>
        <p:spPr>
          <a:xfrm>
            <a:off x="2419121" y="218642"/>
            <a:ext cx="8764694" cy="653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63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EFF4-58BC-A376-F5F9-B38EB90F9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76751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2F2C73-C0AF-75FA-F430-C1CC10712E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725825"/>
              </p:ext>
            </p:extLst>
          </p:nvPr>
        </p:nvGraphicFramePr>
        <p:xfrm>
          <a:off x="1587500" y="2160588"/>
          <a:ext cx="94869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3309074633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613795553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1414451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Multinomial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4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SGD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32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6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 Classifiers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1310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319128-9B40-3D0E-5D35-FE447FF87477}"/>
              </a:ext>
            </a:extLst>
          </p:cNvPr>
          <p:cNvSpPr txBox="1"/>
          <p:nvPr/>
        </p:nvSpPr>
        <p:spPr>
          <a:xfrm>
            <a:off x="4652790" y="1459468"/>
            <a:ext cx="288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 Validation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051D5-095D-89C1-E202-3D0E4F0F061A}"/>
              </a:ext>
            </a:extLst>
          </p:cNvPr>
          <p:cNvSpPr txBox="1"/>
          <p:nvPr/>
        </p:nvSpPr>
        <p:spPr>
          <a:xfrm>
            <a:off x="4077312" y="4583171"/>
            <a:ext cx="439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on test data for Random Forest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0906DF4-EB24-AEF7-12F8-DFBA96697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594799"/>
              </p:ext>
            </p:extLst>
          </p:nvPr>
        </p:nvGraphicFramePr>
        <p:xfrm>
          <a:off x="4340646" y="5223308"/>
          <a:ext cx="3800820" cy="1502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410">
                  <a:extLst>
                    <a:ext uri="{9D8B030D-6E8A-4147-A177-3AD203B41FA5}">
                      <a16:colId xmlns:a16="http://schemas.microsoft.com/office/drawing/2014/main" val="1092074786"/>
                    </a:ext>
                  </a:extLst>
                </a:gridCol>
                <a:gridCol w="1900410">
                  <a:extLst>
                    <a:ext uri="{9D8B030D-6E8A-4147-A177-3AD203B41FA5}">
                      <a16:colId xmlns:a16="http://schemas.microsoft.com/office/drawing/2014/main" val="1741979301"/>
                    </a:ext>
                  </a:extLst>
                </a:gridCol>
              </a:tblGrid>
              <a:tr h="364448">
                <a:tc>
                  <a:txBody>
                    <a:bodyPr/>
                    <a:lstStyle/>
                    <a:p>
                      <a:r>
                        <a:rPr lang="en-US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140747"/>
                  </a:ext>
                </a:extLst>
              </a:tr>
              <a:tr h="32038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786631"/>
                  </a:ext>
                </a:extLst>
              </a:tr>
              <a:tr h="404951">
                <a:tc>
                  <a:txBody>
                    <a:bodyPr/>
                    <a:lstStyle/>
                    <a:p>
                      <a:r>
                        <a:rPr lang="en-US" dirty="0"/>
                        <a:t>Macro 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365035"/>
                  </a:ext>
                </a:extLst>
              </a:tr>
              <a:tr h="320380">
                <a:tc>
                  <a:txBody>
                    <a:bodyPr/>
                    <a:lstStyle/>
                    <a:p>
                      <a:r>
                        <a:rPr lang="en-US" dirty="0"/>
                        <a:t>Micro 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271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360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17734-F22C-0807-8C00-064058C0F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/>
              <a:t>Limitations and 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2A8FE-1B9D-BA76-117D-FF553F5FB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499" y="2160588"/>
            <a:ext cx="5783939" cy="3925887"/>
          </a:xfrm>
        </p:spPr>
        <p:txBody>
          <a:bodyPr>
            <a:normAutofit/>
          </a:bodyPr>
          <a:lstStyle/>
          <a:p>
            <a:r>
              <a:rPr lang="en-US" dirty="0"/>
              <a:t>Sentiment Analysis on this Drug Review Dataset</a:t>
            </a:r>
          </a:p>
          <a:p>
            <a:r>
              <a:rPr lang="en-US" dirty="0"/>
              <a:t>Use of Deep Learning models like LSTMs and Transformers for prediction task</a:t>
            </a:r>
          </a:p>
          <a:p>
            <a:r>
              <a:rPr lang="en-US" dirty="0"/>
              <a:t>Robust form of NLP or Labels preprocessing to increase accuracy</a:t>
            </a:r>
          </a:p>
          <a:p>
            <a:r>
              <a:rPr lang="en-US" dirty="0"/>
              <a:t>Better way of tokenization to convert text to vectors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9" name="Graphic 6" descr="Head with Gears">
            <a:extLst>
              <a:ext uri="{FF2B5EF4-FFF2-40B4-BE49-F238E27FC236}">
                <a16:creationId xmlns:a16="http://schemas.microsoft.com/office/drawing/2014/main" id="{CAD4E93E-0357-FFEB-A739-46D68EAC0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4961" y="2240621"/>
            <a:ext cx="3611880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31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DF87-8E4D-D429-9759-C817D891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Content Placeholder 4" descr="A cartoon character with a red circle and yellow text&#10;&#10;Description automatically generated">
            <a:extLst>
              <a:ext uri="{FF2B5EF4-FFF2-40B4-BE49-F238E27FC236}">
                <a16:creationId xmlns:a16="http://schemas.microsoft.com/office/drawing/2014/main" id="{7406DCA0-B585-5A83-4A46-A884F7934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420" y="1784238"/>
            <a:ext cx="7193821" cy="4028539"/>
          </a:xfrm>
        </p:spPr>
      </p:pic>
    </p:spTree>
    <p:extLst>
      <p:ext uri="{BB962C8B-B14F-4D97-AF65-F5344CB8AC3E}">
        <p14:creationId xmlns:p14="http://schemas.microsoft.com/office/powerpoint/2010/main" val="54313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62BF-D4A8-824B-1B9E-4C028E49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A43D8F6-F71B-D360-7092-3E3DE54F4C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87710" y="2160016"/>
          <a:ext cx="9486690" cy="392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489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B34D-FB13-9FF5-89C9-E87A7087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679D9-CF73-AB92-BD15-FB5BD7B03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28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8506-9E66-452E-6518-CE4A8F24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01B454-E236-3342-980F-CB1B84A795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282918"/>
              </p:ext>
            </p:extLst>
          </p:nvPr>
        </p:nvGraphicFramePr>
        <p:xfrm>
          <a:off x="1587500" y="2160588"/>
          <a:ext cx="9486900" cy="3925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321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s and plots layered on a blue digital screen">
            <a:extLst>
              <a:ext uri="{FF2B5EF4-FFF2-40B4-BE49-F238E27FC236}">
                <a16:creationId xmlns:a16="http://schemas.microsoft.com/office/drawing/2014/main" id="{23A877EE-EE19-C80B-9211-380C64EF2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84" r="-1" b="18097"/>
          <a:stretch/>
        </p:blipFill>
        <p:spPr>
          <a:xfrm>
            <a:off x="1133856" y="72805"/>
            <a:ext cx="1218895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CDD2F19-0AAB-46D2-A7D4-9BD8F7E42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8792" y="-578805"/>
            <a:ext cx="6858003" cy="8015586"/>
          </a:xfrm>
          <a:prstGeom prst="rect">
            <a:avLst/>
          </a:prstGeom>
          <a:gradFill flip="none" rotWithShape="1">
            <a:gsLst>
              <a:gs pos="48000">
                <a:sysClr val="windowText" lastClr="000000">
                  <a:alpha val="30000"/>
                </a:sysClr>
              </a:gs>
              <a:gs pos="85000">
                <a:sysClr val="windowText" lastClr="000000">
                  <a:alpha val="51000"/>
                </a:sysClr>
              </a:gs>
              <a:gs pos="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3C8E6-0A84-C397-278D-6B581FEF77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94346" y="3757086"/>
            <a:ext cx="4650160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>
                <a:solidFill>
                  <a:srgbClr val="FFFFFF"/>
                </a:solidFill>
              </a:rPr>
              <a:t>EXPLORATORY DATA ANALYSIS</a:t>
            </a:r>
            <a:br>
              <a:rPr lang="en-US" sz="4200" dirty="0">
                <a:solidFill>
                  <a:srgbClr val="FFFFFF"/>
                </a:solidFill>
              </a:rPr>
            </a:br>
            <a:r>
              <a:rPr lang="en-US" sz="4200" dirty="0">
                <a:solidFill>
                  <a:srgbClr val="FFFFFF"/>
                </a:solidFill>
              </a:rPr>
              <a:t>VISUALIZATION</a:t>
            </a:r>
            <a:br>
              <a:rPr lang="en-US" sz="4200" dirty="0">
                <a:solidFill>
                  <a:srgbClr val="FFFFFF"/>
                </a:solidFill>
              </a:rPr>
            </a:br>
            <a:endParaRPr lang="en-US" sz="42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4109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FE11-3180-F05E-6C7C-B57B7EBF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372" y="354364"/>
            <a:ext cx="9097414" cy="685069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IN" sz="2400" dirty="0">
                <a:latin typeface="+mn-lt"/>
              </a:rPr>
              <a:t>Top 20 drugs with a 10/10 rating</a:t>
            </a:r>
            <a:endParaRPr lang="en-US" sz="2400" dirty="0">
              <a:latin typeface="+mn-lt"/>
            </a:endParaRPr>
          </a:p>
        </p:txBody>
      </p:sp>
      <p:pic>
        <p:nvPicPr>
          <p:cNvPr id="5" name="Content Placeholder 4" descr="A graph of a number of drugs&#10;&#10;Description automatically generated">
            <a:extLst>
              <a:ext uri="{FF2B5EF4-FFF2-40B4-BE49-F238E27FC236}">
                <a16:creationId xmlns:a16="http://schemas.microsoft.com/office/drawing/2014/main" id="{EB1D52E7-7026-6263-8F03-A18F9C5A2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838" y="1039432"/>
            <a:ext cx="10486552" cy="54642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658B79-9DB7-83F0-E060-81B5A31E3332}"/>
              </a:ext>
            </a:extLst>
          </p:cNvPr>
          <p:cNvSpPr txBox="1"/>
          <p:nvPr/>
        </p:nvSpPr>
        <p:spPr>
          <a:xfrm>
            <a:off x="1367371" y="5949108"/>
            <a:ext cx="10563895" cy="411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IN" sz="2000" dirty="0">
                <a:latin typeface="IBM Plex Sans" panose="020B0503050203000203" pitchFamily="34" charset="0"/>
              </a:rPr>
              <a:t>T</a:t>
            </a:r>
            <a:endParaRPr lang="en-US" sz="2000" dirty="0"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58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A3025EE3-D18D-E7A5-4644-7D7311DC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1627094"/>
            <a:ext cx="1518561" cy="2716306"/>
          </a:xfrm>
        </p:spPr>
        <p:txBody>
          <a:bodyPr>
            <a:normAutofit/>
          </a:bodyPr>
          <a:lstStyle/>
          <a:p>
            <a:br>
              <a:rPr lang="en-US" sz="1600" dirty="0">
                <a:latin typeface="IBM Plex Sans" panose="020B0503050203000203" pitchFamily="34" charset="0"/>
              </a:rPr>
            </a:b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F976D7-8519-B391-8986-D92FDECD2694}"/>
              </a:ext>
            </a:extLst>
          </p:cNvPr>
          <p:cNvSpPr txBox="1"/>
          <p:nvPr/>
        </p:nvSpPr>
        <p:spPr>
          <a:xfrm>
            <a:off x="3211584" y="138714"/>
            <a:ext cx="5768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Top 20 drugs with the 1/10 rating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1DF6D66-2C82-CA05-ED16-08830FF8B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90" y="1112704"/>
            <a:ext cx="10857124" cy="542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A2F74E-04CD-681A-AAF6-D1AE6A17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323" y="1729649"/>
            <a:ext cx="9518573" cy="4252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83A05B-1881-63BF-1B64-EE46D5DA2700}"/>
              </a:ext>
            </a:extLst>
          </p:cNvPr>
          <p:cNvSpPr txBox="1"/>
          <p:nvPr/>
        </p:nvSpPr>
        <p:spPr>
          <a:xfrm>
            <a:off x="4247002" y="765673"/>
            <a:ext cx="5365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ritannic Bold" panose="020B0903060703020204" pitchFamily="34" charset="77"/>
              </a:rPr>
              <a:t>DISTRIBUTION OF THE RATING</a:t>
            </a:r>
          </a:p>
        </p:txBody>
      </p:sp>
    </p:spTree>
    <p:extLst>
      <p:ext uri="{BB962C8B-B14F-4D97-AF65-F5344CB8AC3E}">
        <p14:creationId xmlns:p14="http://schemas.microsoft.com/office/powerpoint/2010/main" val="2213255955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437</Words>
  <Application>Microsoft Macintosh PowerPoint</Application>
  <PresentationFormat>Widescreen</PresentationFormat>
  <Paragraphs>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Britannic Bold</vt:lpstr>
      <vt:lpstr>Century Gothic</vt:lpstr>
      <vt:lpstr>IBM Plex Sans</vt:lpstr>
      <vt:lpstr>Neue Haas Grotesk Text Pro</vt:lpstr>
      <vt:lpstr>InterweaveVTI</vt:lpstr>
      <vt:lpstr>Drug Review Prediction</vt:lpstr>
      <vt:lpstr>AI in HealthCare</vt:lpstr>
      <vt:lpstr>Agenda</vt:lpstr>
      <vt:lpstr>Problem Statement</vt:lpstr>
      <vt:lpstr>Data</vt:lpstr>
      <vt:lpstr>EXPLORATORY DATA ANALYSIS VISUALIZATION </vt:lpstr>
      <vt:lpstr>Top 20 drugs with a 10/10 rating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LABEL PREPROCESSING</vt:lpstr>
      <vt:lpstr>NLP Preprocessing </vt:lpstr>
      <vt:lpstr>PowerPoint Presentation</vt:lpstr>
      <vt:lpstr>Classification Models</vt:lpstr>
      <vt:lpstr>PowerPoint Presentation</vt:lpstr>
      <vt:lpstr>Results</vt:lpstr>
      <vt:lpstr>Limitations and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Review Prediction</dc:title>
  <dc:creator>Shritej Chavan</dc:creator>
  <cp:lastModifiedBy>Shritej Chavan</cp:lastModifiedBy>
  <cp:revision>7</cp:revision>
  <dcterms:created xsi:type="dcterms:W3CDTF">2023-08-24T08:19:05Z</dcterms:created>
  <dcterms:modified xsi:type="dcterms:W3CDTF">2023-08-25T09:36:05Z</dcterms:modified>
</cp:coreProperties>
</file>