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690" cy="1121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48" y="252813"/>
          <a:ext cx="616816" cy="616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313" y="479"/>
          <a:ext cx="8191376" cy="11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0" tIns="118690" rIns="118690" bIns="1186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313" y="479"/>
        <a:ext cx="8191376" cy="1121483"/>
      </dsp:txXfrm>
    </dsp:sp>
    <dsp:sp modelId="{61D27D4C-039F-4AD8-9986-389A45D58033}">
      <dsp:nvSpPr>
        <dsp:cNvPr id="0" name=""/>
        <dsp:cNvSpPr/>
      </dsp:nvSpPr>
      <dsp:spPr>
        <a:xfrm>
          <a:off x="0" y="1402334"/>
          <a:ext cx="9486690" cy="1121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48" y="1654667"/>
          <a:ext cx="616816" cy="616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313" y="1402334"/>
          <a:ext cx="8191376" cy="11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0" tIns="118690" rIns="118690" bIns="1186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313" y="1402334"/>
        <a:ext cx="8191376" cy="1121483"/>
      </dsp:txXfrm>
    </dsp:sp>
    <dsp:sp modelId="{4ED4AC67-2FF2-409D-A0A9-864A2C73D269}">
      <dsp:nvSpPr>
        <dsp:cNvPr id="0" name=""/>
        <dsp:cNvSpPr/>
      </dsp:nvSpPr>
      <dsp:spPr>
        <a:xfrm>
          <a:off x="0" y="2804188"/>
          <a:ext cx="9486690" cy="1121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48" y="3056522"/>
          <a:ext cx="616816" cy="616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313" y="2804188"/>
          <a:ext cx="8191376" cy="11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0" tIns="118690" rIns="118690" bIns="1186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313" y="2804188"/>
        <a:ext cx="8191376" cy="112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dirty="0"/>
              <a:t>Radiology using Image Recognition</a:t>
            </a:r>
          </a:p>
          <a:p>
            <a:pPr lvl="1"/>
            <a:r>
              <a:rPr lang="en-US" dirty="0"/>
              <a:t>AI-assisted documentation</a:t>
            </a:r>
          </a:p>
          <a:p>
            <a:pPr lvl="1"/>
            <a:r>
              <a:rPr lang="en-US" dirty="0"/>
              <a:t>Robotic surgery</a:t>
            </a:r>
          </a:p>
          <a:p>
            <a:pPr lvl="1"/>
            <a:r>
              <a:rPr lang="en-US" dirty="0"/>
              <a:t>Fraud detection in the healthcare industry</a:t>
            </a:r>
          </a:p>
          <a:p>
            <a:pPr lvl="1"/>
            <a:r>
              <a:rPr lang="en-US" dirty="0"/>
              <a:t>NLP systems can convert spoken or handwritten medical notes into structured electronic health records (EHRs)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E4B8-2C0B-ED23-A325-9FCC7DB7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NLP &amp; Labels Preprocessing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 and </a:t>
            </a:r>
            <a:r>
              <a:rPr lang="en-US"/>
              <a:t>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097414" cy="685069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969" y="1217728"/>
            <a:ext cx="7932062" cy="5285814"/>
          </a:xfrm>
        </p:spPr>
      </p:pic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Shritej Chavan</cp:lastModifiedBy>
  <cp:revision>1</cp:revision>
  <dcterms:created xsi:type="dcterms:W3CDTF">2023-08-24T08:19:05Z</dcterms:created>
  <dcterms:modified xsi:type="dcterms:W3CDTF">2023-08-24T09:37:32Z</dcterms:modified>
</cp:coreProperties>
</file>