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508"/>
    <a:srgbClr val="076509"/>
    <a:srgbClr val="CC4A06"/>
    <a:srgbClr val="B64207"/>
    <a:srgbClr val="0B6E09"/>
    <a:srgbClr val="00AD00"/>
    <a:srgbClr val="FF5C00"/>
    <a:srgbClr val="E8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6A3DD-C1B2-44EF-8C77-17F1594697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A663BD-FBCE-4EC1-8CEB-2B903BAE89A5}">
      <dgm:prSet/>
      <dgm:spPr/>
      <dgm:t>
        <a:bodyPr/>
        <a:lstStyle/>
        <a:p>
          <a:r>
            <a:rPr lang="en-IN" b="0" i="0"/>
            <a:t>$800 billion industry by 2027</a:t>
          </a:r>
          <a:endParaRPr lang="en-US"/>
        </a:p>
      </dgm:t>
    </dgm:pt>
    <dgm:pt modelId="{C8F2F554-1C5B-49E0-8853-3BE7EA34B839}" type="parTrans" cxnId="{FE1E65B6-59BB-4634-8A8D-C190B6315F72}">
      <dgm:prSet/>
      <dgm:spPr/>
      <dgm:t>
        <a:bodyPr/>
        <a:lstStyle/>
        <a:p>
          <a:endParaRPr lang="en-US"/>
        </a:p>
      </dgm:t>
    </dgm:pt>
    <dgm:pt modelId="{6205965D-DC95-4320-AC2E-A5C0A4A3D3A4}" type="sibTrans" cxnId="{FE1E65B6-59BB-4634-8A8D-C190B6315F72}">
      <dgm:prSet/>
      <dgm:spPr/>
      <dgm:t>
        <a:bodyPr/>
        <a:lstStyle/>
        <a:p>
          <a:endParaRPr lang="en-US"/>
        </a:p>
      </dgm:t>
    </dgm:pt>
    <dgm:pt modelId="{1BD9AEA3-C122-422C-AF26-4EF69E6FB3EE}">
      <dgm:prSet/>
      <dgm:spPr/>
      <dgm:t>
        <a:bodyPr/>
        <a:lstStyle/>
        <a:p>
          <a:r>
            <a:rPr lang="en-IN"/>
            <a:t>Importance of Prudent Decision making in Budget Allocation</a:t>
          </a:r>
          <a:endParaRPr lang="en-US"/>
        </a:p>
      </dgm:t>
    </dgm:pt>
    <dgm:pt modelId="{38E7440C-4143-4B2C-A038-53FFE8CBC679}" type="parTrans" cxnId="{0D500CB6-E2D0-4678-BB57-0EBF5D673321}">
      <dgm:prSet/>
      <dgm:spPr/>
      <dgm:t>
        <a:bodyPr/>
        <a:lstStyle/>
        <a:p>
          <a:endParaRPr lang="en-US"/>
        </a:p>
      </dgm:t>
    </dgm:pt>
    <dgm:pt modelId="{F2FE3F6A-2F73-470A-9F80-CF5E81E9A678}" type="sibTrans" cxnId="{0D500CB6-E2D0-4678-BB57-0EBF5D673321}">
      <dgm:prSet/>
      <dgm:spPr/>
      <dgm:t>
        <a:bodyPr/>
        <a:lstStyle/>
        <a:p>
          <a:endParaRPr lang="en-US"/>
        </a:p>
      </dgm:t>
    </dgm:pt>
    <dgm:pt modelId="{3E822779-70C4-40A6-9E5B-2E47BCB12A97}">
      <dgm:prSet/>
      <dgm:spPr/>
      <dgm:t>
        <a:bodyPr/>
        <a:lstStyle/>
        <a:p>
          <a:r>
            <a:rPr lang="en-IN"/>
            <a:t>Role of Data Science and Statistical Modelling</a:t>
          </a:r>
          <a:endParaRPr lang="en-US"/>
        </a:p>
      </dgm:t>
    </dgm:pt>
    <dgm:pt modelId="{5081B8EE-7412-44E0-8159-CB344ACBEA15}" type="parTrans" cxnId="{88BB9CC1-F7C6-40EC-925F-5A16F4F345A4}">
      <dgm:prSet/>
      <dgm:spPr/>
      <dgm:t>
        <a:bodyPr/>
        <a:lstStyle/>
        <a:p>
          <a:endParaRPr lang="en-US"/>
        </a:p>
      </dgm:t>
    </dgm:pt>
    <dgm:pt modelId="{B5FF5378-EBF3-4BE5-8FCD-C712FF5FDB6F}" type="sibTrans" cxnId="{88BB9CC1-F7C6-40EC-925F-5A16F4F345A4}">
      <dgm:prSet/>
      <dgm:spPr/>
      <dgm:t>
        <a:bodyPr/>
        <a:lstStyle/>
        <a:p>
          <a:endParaRPr lang="en-US"/>
        </a:p>
      </dgm:t>
    </dgm:pt>
    <dgm:pt modelId="{ED2570D3-A481-5247-BCFB-F01EB052FC74}" type="pres">
      <dgm:prSet presAssocID="{2D16A3DD-C1B2-44EF-8C77-17F1594697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C31CCB-922F-A541-ADE4-EE5B9CE6C6D6}" type="pres">
      <dgm:prSet presAssocID="{71A663BD-FBCE-4EC1-8CEB-2B903BAE89A5}" presName="hierRoot1" presStyleCnt="0"/>
      <dgm:spPr/>
    </dgm:pt>
    <dgm:pt modelId="{00CF4D2D-1601-0F49-A69E-3777CB534248}" type="pres">
      <dgm:prSet presAssocID="{71A663BD-FBCE-4EC1-8CEB-2B903BAE89A5}" presName="composite" presStyleCnt="0"/>
      <dgm:spPr/>
    </dgm:pt>
    <dgm:pt modelId="{A8907A27-29D2-4A41-924C-1F1B824531A7}" type="pres">
      <dgm:prSet presAssocID="{71A663BD-FBCE-4EC1-8CEB-2B903BAE89A5}" presName="background" presStyleLbl="node0" presStyleIdx="0" presStyleCnt="3"/>
      <dgm:spPr/>
    </dgm:pt>
    <dgm:pt modelId="{7C98C3FF-1168-9C49-8184-F017675ACC59}" type="pres">
      <dgm:prSet presAssocID="{71A663BD-FBCE-4EC1-8CEB-2B903BAE89A5}" presName="text" presStyleLbl="fgAcc0" presStyleIdx="0" presStyleCnt="3">
        <dgm:presLayoutVars>
          <dgm:chPref val="3"/>
        </dgm:presLayoutVars>
      </dgm:prSet>
      <dgm:spPr/>
    </dgm:pt>
    <dgm:pt modelId="{B67E535A-3099-B949-B0D6-8B96E85156C1}" type="pres">
      <dgm:prSet presAssocID="{71A663BD-FBCE-4EC1-8CEB-2B903BAE89A5}" presName="hierChild2" presStyleCnt="0"/>
      <dgm:spPr/>
    </dgm:pt>
    <dgm:pt modelId="{3733337E-0677-F24A-B3BE-4DF9D2DFECF9}" type="pres">
      <dgm:prSet presAssocID="{1BD9AEA3-C122-422C-AF26-4EF69E6FB3EE}" presName="hierRoot1" presStyleCnt="0"/>
      <dgm:spPr/>
    </dgm:pt>
    <dgm:pt modelId="{1CC9DA4F-C6DA-EE49-A1AA-1764B0F85EE2}" type="pres">
      <dgm:prSet presAssocID="{1BD9AEA3-C122-422C-AF26-4EF69E6FB3EE}" presName="composite" presStyleCnt="0"/>
      <dgm:spPr/>
    </dgm:pt>
    <dgm:pt modelId="{B7CBCA46-E03B-B745-BB5D-372619745513}" type="pres">
      <dgm:prSet presAssocID="{1BD9AEA3-C122-422C-AF26-4EF69E6FB3EE}" presName="background" presStyleLbl="node0" presStyleIdx="1" presStyleCnt="3"/>
      <dgm:spPr/>
    </dgm:pt>
    <dgm:pt modelId="{9170D820-8FEB-E346-ACCD-58A817909723}" type="pres">
      <dgm:prSet presAssocID="{1BD9AEA3-C122-422C-AF26-4EF69E6FB3EE}" presName="text" presStyleLbl="fgAcc0" presStyleIdx="1" presStyleCnt="3">
        <dgm:presLayoutVars>
          <dgm:chPref val="3"/>
        </dgm:presLayoutVars>
      </dgm:prSet>
      <dgm:spPr/>
    </dgm:pt>
    <dgm:pt modelId="{ED6F24E1-AA3C-C84D-A597-969907CE3353}" type="pres">
      <dgm:prSet presAssocID="{1BD9AEA3-C122-422C-AF26-4EF69E6FB3EE}" presName="hierChild2" presStyleCnt="0"/>
      <dgm:spPr/>
    </dgm:pt>
    <dgm:pt modelId="{47492D8E-B52D-BE47-A438-3BD5F8317AD3}" type="pres">
      <dgm:prSet presAssocID="{3E822779-70C4-40A6-9E5B-2E47BCB12A97}" presName="hierRoot1" presStyleCnt="0"/>
      <dgm:spPr/>
    </dgm:pt>
    <dgm:pt modelId="{6108E709-1C35-A447-AFB2-5473EE437612}" type="pres">
      <dgm:prSet presAssocID="{3E822779-70C4-40A6-9E5B-2E47BCB12A97}" presName="composite" presStyleCnt="0"/>
      <dgm:spPr/>
    </dgm:pt>
    <dgm:pt modelId="{C6A2D774-E7C8-BA49-A1B2-4281519E3AE8}" type="pres">
      <dgm:prSet presAssocID="{3E822779-70C4-40A6-9E5B-2E47BCB12A97}" presName="background" presStyleLbl="node0" presStyleIdx="2" presStyleCnt="3"/>
      <dgm:spPr/>
    </dgm:pt>
    <dgm:pt modelId="{FC10FAEF-2491-5C45-9EFB-E1E7E6FE2445}" type="pres">
      <dgm:prSet presAssocID="{3E822779-70C4-40A6-9E5B-2E47BCB12A97}" presName="text" presStyleLbl="fgAcc0" presStyleIdx="2" presStyleCnt="3">
        <dgm:presLayoutVars>
          <dgm:chPref val="3"/>
        </dgm:presLayoutVars>
      </dgm:prSet>
      <dgm:spPr/>
    </dgm:pt>
    <dgm:pt modelId="{4DB45120-2830-554B-BB85-668FB80FE68D}" type="pres">
      <dgm:prSet presAssocID="{3E822779-70C4-40A6-9E5B-2E47BCB12A97}" presName="hierChild2" presStyleCnt="0"/>
      <dgm:spPr/>
    </dgm:pt>
  </dgm:ptLst>
  <dgm:cxnLst>
    <dgm:cxn modelId="{7CE1590B-D98A-0F4D-8B52-9C0D0E837C87}" type="presOf" srcId="{71A663BD-FBCE-4EC1-8CEB-2B903BAE89A5}" destId="{7C98C3FF-1168-9C49-8184-F017675ACC59}" srcOrd="0" destOrd="0" presId="urn:microsoft.com/office/officeart/2005/8/layout/hierarchy1"/>
    <dgm:cxn modelId="{DE30B222-C46E-B140-A41A-6DC5DBDCBA13}" type="presOf" srcId="{1BD9AEA3-C122-422C-AF26-4EF69E6FB3EE}" destId="{9170D820-8FEB-E346-ACCD-58A817909723}" srcOrd="0" destOrd="0" presId="urn:microsoft.com/office/officeart/2005/8/layout/hierarchy1"/>
    <dgm:cxn modelId="{938A6249-2A9C-814E-9002-BFED5FD23CC9}" type="presOf" srcId="{3E822779-70C4-40A6-9E5B-2E47BCB12A97}" destId="{FC10FAEF-2491-5C45-9EFB-E1E7E6FE2445}" srcOrd="0" destOrd="0" presId="urn:microsoft.com/office/officeart/2005/8/layout/hierarchy1"/>
    <dgm:cxn modelId="{D668CD68-C03C-5949-B2FB-7FD92FA58E2B}" type="presOf" srcId="{2D16A3DD-C1B2-44EF-8C77-17F159469726}" destId="{ED2570D3-A481-5247-BCFB-F01EB052FC74}" srcOrd="0" destOrd="0" presId="urn:microsoft.com/office/officeart/2005/8/layout/hierarchy1"/>
    <dgm:cxn modelId="{0D500CB6-E2D0-4678-BB57-0EBF5D673321}" srcId="{2D16A3DD-C1B2-44EF-8C77-17F159469726}" destId="{1BD9AEA3-C122-422C-AF26-4EF69E6FB3EE}" srcOrd="1" destOrd="0" parTransId="{38E7440C-4143-4B2C-A038-53FFE8CBC679}" sibTransId="{F2FE3F6A-2F73-470A-9F80-CF5E81E9A678}"/>
    <dgm:cxn modelId="{FE1E65B6-59BB-4634-8A8D-C190B6315F72}" srcId="{2D16A3DD-C1B2-44EF-8C77-17F159469726}" destId="{71A663BD-FBCE-4EC1-8CEB-2B903BAE89A5}" srcOrd="0" destOrd="0" parTransId="{C8F2F554-1C5B-49E0-8853-3BE7EA34B839}" sibTransId="{6205965D-DC95-4320-AC2E-A5C0A4A3D3A4}"/>
    <dgm:cxn modelId="{88BB9CC1-F7C6-40EC-925F-5A16F4F345A4}" srcId="{2D16A3DD-C1B2-44EF-8C77-17F159469726}" destId="{3E822779-70C4-40A6-9E5B-2E47BCB12A97}" srcOrd="2" destOrd="0" parTransId="{5081B8EE-7412-44E0-8159-CB344ACBEA15}" sibTransId="{B5FF5378-EBF3-4BE5-8FCD-C712FF5FDB6F}"/>
    <dgm:cxn modelId="{51C466BE-A7B7-D842-9B53-7AB3D23FF9FD}" type="presParOf" srcId="{ED2570D3-A481-5247-BCFB-F01EB052FC74}" destId="{ECC31CCB-922F-A541-ADE4-EE5B9CE6C6D6}" srcOrd="0" destOrd="0" presId="urn:microsoft.com/office/officeart/2005/8/layout/hierarchy1"/>
    <dgm:cxn modelId="{DE0CF5E3-F821-F640-B0C1-341B61B841DE}" type="presParOf" srcId="{ECC31CCB-922F-A541-ADE4-EE5B9CE6C6D6}" destId="{00CF4D2D-1601-0F49-A69E-3777CB534248}" srcOrd="0" destOrd="0" presId="urn:microsoft.com/office/officeart/2005/8/layout/hierarchy1"/>
    <dgm:cxn modelId="{865B7260-8E72-B94D-95C2-AF5849565D2E}" type="presParOf" srcId="{00CF4D2D-1601-0F49-A69E-3777CB534248}" destId="{A8907A27-29D2-4A41-924C-1F1B824531A7}" srcOrd="0" destOrd="0" presId="urn:microsoft.com/office/officeart/2005/8/layout/hierarchy1"/>
    <dgm:cxn modelId="{EC464FAF-9B92-2942-8C15-C0676B6D56DE}" type="presParOf" srcId="{00CF4D2D-1601-0F49-A69E-3777CB534248}" destId="{7C98C3FF-1168-9C49-8184-F017675ACC59}" srcOrd="1" destOrd="0" presId="urn:microsoft.com/office/officeart/2005/8/layout/hierarchy1"/>
    <dgm:cxn modelId="{DB9706F4-12E8-C149-989C-9A88D4F756DD}" type="presParOf" srcId="{ECC31CCB-922F-A541-ADE4-EE5B9CE6C6D6}" destId="{B67E535A-3099-B949-B0D6-8B96E85156C1}" srcOrd="1" destOrd="0" presId="urn:microsoft.com/office/officeart/2005/8/layout/hierarchy1"/>
    <dgm:cxn modelId="{059F2375-BF86-D94D-B9EF-133BD4F82A6D}" type="presParOf" srcId="{ED2570D3-A481-5247-BCFB-F01EB052FC74}" destId="{3733337E-0677-F24A-B3BE-4DF9D2DFECF9}" srcOrd="1" destOrd="0" presId="urn:microsoft.com/office/officeart/2005/8/layout/hierarchy1"/>
    <dgm:cxn modelId="{CF5E58AC-04D8-A142-B673-4FD8EA60FDB6}" type="presParOf" srcId="{3733337E-0677-F24A-B3BE-4DF9D2DFECF9}" destId="{1CC9DA4F-C6DA-EE49-A1AA-1764B0F85EE2}" srcOrd="0" destOrd="0" presId="urn:microsoft.com/office/officeart/2005/8/layout/hierarchy1"/>
    <dgm:cxn modelId="{102AC385-799D-B94A-81CE-217D355B62A4}" type="presParOf" srcId="{1CC9DA4F-C6DA-EE49-A1AA-1764B0F85EE2}" destId="{B7CBCA46-E03B-B745-BB5D-372619745513}" srcOrd="0" destOrd="0" presId="urn:microsoft.com/office/officeart/2005/8/layout/hierarchy1"/>
    <dgm:cxn modelId="{CE10A608-68BE-3E46-9896-E47665CF2A19}" type="presParOf" srcId="{1CC9DA4F-C6DA-EE49-A1AA-1764B0F85EE2}" destId="{9170D820-8FEB-E346-ACCD-58A817909723}" srcOrd="1" destOrd="0" presId="urn:microsoft.com/office/officeart/2005/8/layout/hierarchy1"/>
    <dgm:cxn modelId="{B741DE92-C8DE-0146-9AB7-DA263F16A9E5}" type="presParOf" srcId="{3733337E-0677-F24A-B3BE-4DF9D2DFECF9}" destId="{ED6F24E1-AA3C-C84D-A597-969907CE3353}" srcOrd="1" destOrd="0" presId="urn:microsoft.com/office/officeart/2005/8/layout/hierarchy1"/>
    <dgm:cxn modelId="{F7A48532-B0C6-5441-A8A1-AB9DFDA6F991}" type="presParOf" srcId="{ED2570D3-A481-5247-BCFB-F01EB052FC74}" destId="{47492D8E-B52D-BE47-A438-3BD5F8317AD3}" srcOrd="2" destOrd="0" presId="urn:microsoft.com/office/officeart/2005/8/layout/hierarchy1"/>
    <dgm:cxn modelId="{5AF8522C-B253-4A4A-B540-5CA4279A2851}" type="presParOf" srcId="{47492D8E-B52D-BE47-A438-3BD5F8317AD3}" destId="{6108E709-1C35-A447-AFB2-5473EE437612}" srcOrd="0" destOrd="0" presId="urn:microsoft.com/office/officeart/2005/8/layout/hierarchy1"/>
    <dgm:cxn modelId="{46E16012-7ACC-B642-96A9-CA340BDD34C9}" type="presParOf" srcId="{6108E709-1C35-A447-AFB2-5473EE437612}" destId="{C6A2D774-E7C8-BA49-A1B2-4281519E3AE8}" srcOrd="0" destOrd="0" presId="urn:microsoft.com/office/officeart/2005/8/layout/hierarchy1"/>
    <dgm:cxn modelId="{574E5051-8F30-4A4A-927E-BAB8514C68C7}" type="presParOf" srcId="{6108E709-1C35-A447-AFB2-5473EE437612}" destId="{FC10FAEF-2491-5C45-9EFB-E1E7E6FE2445}" srcOrd="1" destOrd="0" presId="urn:microsoft.com/office/officeart/2005/8/layout/hierarchy1"/>
    <dgm:cxn modelId="{1B0F88AC-2F48-AB4D-AE32-CFD22AC2910B}" type="presParOf" srcId="{47492D8E-B52D-BE47-A438-3BD5F8317AD3}" destId="{4DB45120-2830-554B-BB85-668FB80FE6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00BEB-0CF7-49D8-8F71-B5485FA0606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EC6914-A13F-4D2C-B8D7-3F54EB907925}">
      <dgm:prSet/>
      <dgm:spPr/>
      <dgm:t>
        <a:bodyPr/>
        <a:lstStyle/>
        <a:p>
          <a:r>
            <a:rPr lang="en-US" dirty="0"/>
            <a:t>$1M of budget to Ad Campaign</a:t>
          </a:r>
        </a:p>
      </dgm:t>
    </dgm:pt>
    <dgm:pt modelId="{C1671320-76C8-4CE9-BBE1-AABA95C64291}" type="parTrans" cxnId="{EBCCA16C-04B4-458A-9801-A57A5A9BE2B9}">
      <dgm:prSet/>
      <dgm:spPr/>
      <dgm:t>
        <a:bodyPr/>
        <a:lstStyle/>
        <a:p>
          <a:endParaRPr lang="en-US"/>
        </a:p>
      </dgm:t>
    </dgm:pt>
    <dgm:pt modelId="{D27824C3-7DD5-4F3A-925F-A599C44A2005}" type="sibTrans" cxnId="{EBCCA16C-04B4-458A-9801-A57A5A9BE2B9}">
      <dgm:prSet/>
      <dgm:spPr/>
      <dgm:t>
        <a:bodyPr/>
        <a:lstStyle/>
        <a:p>
          <a:endParaRPr lang="en-US"/>
        </a:p>
      </dgm:t>
    </dgm:pt>
    <dgm:pt modelId="{AEF23F4A-04EB-453C-ACC2-F6594C617A40}">
      <dgm:prSet/>
      <dgm:spPr/>
      <dgm:t>
        <a:bodyPr/>
        <a:lstStyle/>
        <a:p>
          <a:r>
            <a:rPr lang="en-US" dirty="0"/>
            <a:t>Distributed across 3 Digital Channels and 5 Audience types </a:t>
          </a:r>
        </a:p>
      </dgm:t>
    </dgm:pt>
    <dgm:pt modelId="{FBBB1EB1-B1BB-46D7-8BED-1D9F8899D715}" type="parTrans" cxnId="{BC4D07E5-B120-434A-8BDA-B874B1111DE7}">
      <dgm:prSet/>
      <dgm:spPr/>
      <dgm:t>
        <a:bodyPr/>
        <a:lstStyle/>
        <a:p>
          <a:endParaRPr lang="en-US"/>
        </a:p>
      </dgm:t>
    </dgm:pt>
    <dgm:pt modelId="{52742225-7938-474D-B339-B89F3E9753AA}" type="sibTrans" cxnId="{BC4D07E5-B120-434A-8BDA-B874B1111DE7}">
      <dgm:prSet/>
      <dgm:spPr/>
      <dgm:t>
        <a:bodyPr/>
        <a:lstStyle/>
        <a:p>
          <a:endParaRPr lang="en-US"/>
        </a:p>
      </dgm:t>
    </dgm:pt>
    <dgm:pt modelId="{BB298DE5-A715-4CC8-AAFD-A3F1BABC51C4}">
      <dgm:prSet/>
      <dgm:spPr/>
      <dgm:t>
        <a:bodyPr/>
        <a:lstStyle/>
        <a:p>
          <a:r>
            <a:rPr lang="en-US" dirty="0"/>
            <a:t>Optimize the Budget while Maximizing Digital Engagement</a:t>
          </a:r>
        </a:p>
      </dgm:t>
    </dgm:pt>
    <dgm:pt modelId="{DA02DAE0-5081-40A3-AC6C-E8B309434DBA}" type="parTrans" cxnId="{92F7135E-F2D0-4374-A2D6-58CF417986A4}">
      <dgm:prSet/>
      <dgm:spPr/>
      <dgm:t>
        <a:bodyPr/>
        <a:lstStyle/>
        <a:p>
          <a:endParaRPr lang="en-US"/>
        </a:p>
      </dgm:t>
    </dgm:pt>
    <dgm:pt modelId="{60C6CED1-1113-4A47-8B0E-7BA935CE1F28}" type="sibTrans" cxnId="{92F7135E-F2D0-4374-A2D6-58CF417986A4}">
      <dgm:prSet/>
      <dgm:spPr/>
      <dgm:t>
        <a:bodyPr/>
        <a:lstStyle/>
        <a:p>
          <a:endParaRPr lang="en-US"/>
        </a:p>
      </dgm:t>
    </dgm:pt>
    <dgm:pt modelId="{7474A9FA-0A8A-447E-9879-EF3A99A9BF3E}">
      <dgm:prSet/>
      <dgm:spPr/>
      <dgm:t>
        <a:bodyPr/>
        <a:lstStyle/>
        <a:p>
          <a:r>
            <a:rPr lang="en-US" dirty="0"/>
            <a:t>Business Constraint - Minimum of 2% and maximum of 50% Total Spend </a:t>
          </a:r>
        </a:p>
      </dgm:t>
    </dgm:pt>
    <dgm:pt modelId="{474C596A-1CDC-4B24-AC1F-9233A275E690}" type="parTrans" cxnId="{37F6C307-B281-4344-9F8F-AD097CDDDA82}">
      <dgm:prSet/>
      <dgm:spPr/>
      <dgm:t>
        <a:bodyPr/>
        <a:lstStyle/>
        <a:p>
          <a:endParaRPr lang="en-US"/>
        </a:p>
      </dgm:t>
    </dgm:pt>
    <dgm:pt modelId="{55B7AD92-EE85-4E3A-86DE-D3A4D6A62703}" type="sibTrans" cxnId="{37F6C307-B281-4344-9F8F-AD097CDDDA82}">
      <dgm:prSet/>
      <dgm:spPr/>
      <dgm:t>
        <a:bodyPr/>
        <a:lstStyle/>
        <a:p>
          <a:endParaRPr lang="en-US"/>
        </a:p>
      </dgm:t>
    </dgm:pt>
    <dgm:pt modelId="{ED7BDB17-6A6A-4391-BA83-62E0534518F6}" type="pres">
      <dgm:prSet presAssocID="{C2800BEB-0CF7-49D8-8F71-B5485FA06063}" presName="root" presStyleCnt="0">
        <dgm:presLayoutVars>
          <dgm:dir/>
          <dgm:resizeHandles val="exact"/>
        </dgm:presLayoutVars>
      </dgm:prSet>
      <dgm:spPr/>
    </dgm:pt>
    <dgm:pt modelId="{4EB845D5-4933-4E50-9959-9CFEB73B5FB3}" type="pres">
      <dgm:prSet presAssocID="{C2800BEB-0CF7-49D8-8F71-B5485FA06063}" presName="container" presStyleCnt="0">
        <dgm:presLayoutVars>
          <dgm:dir/>
          <dgm:resizeHandles val="exact"/>
        </dgm:presLayoutVars>
      </dgm:prSet>
      <dgm:spPr/>
    </dgm:pt>
    <dgm:pt modelId="{B6F8A8F4-5489-4978-9A23-1F71812836DE}" type="pres">
      <dgm:prSet presAssocID="{40EC6914-A13F-4D2C-B8D7-3F54EB907925}" presName="compNode" presStyleCnt="0"/>
      <dgm:spPr/>
    </dgm:pt>
    <dgm:pt modelId="{AAF17EF8-642E-4D17-82A4-BB7AA3D0AB61}" type="pres">
      <dgm:prSet presAssocID="{40EC6914-A13F-4D2C-B8D7-3F54EB907925}" presName="iconBgRect" presStyleLbl="bgShp" presStyleIdx="0" presStyleCnt="4"/>
      <dgm:spPr/>
    </dgm:pt>
    <dgm:pt modelId="{84488E9B-03FE-4B3C-8858-70568F49A7F3}" type="pres">
      <dgm:prSet presAssocID="{40EC6914-A13F-4D2C-B8D7-3F54EB9079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B6722F5-E6BD-492A-B41B-915C5F4738DE}" type="pres">
      <dgm:prSet presAssocID="{40EC6914-A13F-4D2C-B8D7-3F54EB907925}" presName="spaceRect" presStyleCnt="0"/>
      <dgm:spPr/>
    </dgm:pt>
    <dgm:pt modelId="{20B4DCBB-DA7E-4BDF-A057-5A7E95936055}" type="pres">
      <dgm:prSet presAssocID="{40EC6914-A13F-4D2C-B8D7-3F54EB907925}" presName="textRect" presStyleLbl="revTx" presStyleIdx="0" presStyleCnt="4">
        <dgm:presLayoutVars>
          <dgm:chMax val="1"/>
          <dgm:chPref val="1"/>
        </dgm:presLayoutVars>
      </dgm:prSet>
      <dgm:spPr/>
    </dgm:pt>
    <dgm:pt modelId="{AFF3500A-E87A-4CE7-BE19-40EAF5FDEF77}" type="pres">
      <dgm:prSet presAssocID="{D27824C3-7DD5-4F3A-925F-A599C44A2005}" presName="sibTrans" presStyleLbl="sibTrans2D1" presStyleIdx="0" presStyleCnt="0"/>
      <dgm:spPr/>
    </dgm:pt>
    <dgm:pt modelId="{072159C4-B075-4BAC-A91A-BCC4BE3E798F}" type="pres">
      <dgm:prSet presAssocID="{AEF23F4A-04EB-453C-ACC2-F6594C617A40}" presName="compNode" presStyleCnt="0"/>
      <dgm:spPr/>
    </dgm:pt>
    <dgm:pt modelId="{0A03BFD7-EBBA-4134-AF4F-F55DC06CA32A}" type="pres">
      <dgm:prSet presAssocID="{AEF23F4A-04EB-453C-ACC2-F6594C617A40}" presName="iconBgRect" presStyleLbl="bgShp" presStyleIdx="1" presStyleCnt="4"/>
      <dgm:spPr/>
    </dgm:pt>
    <dgm:pt modelId="{AE6E5536-0D38-4BE1-A952-F696C6A1D1B6}" type="pres">
      <dgm:prSet presAssocID="{AEF23F4A-04EB-453C-ACC2-F6594C617A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0989101-2AEF-4118-8B61-AF3DFE6E1974}" type="pres">
      <dgm:prSet presAssocID="{AEF23F4A-04EB-453C-ACC2-F6594C617A40}" presName="spaceRect" presStyleCnt="0"/>
      <dgm:spPr/>
    </dgm:pt>
    <dgm:pt modelId="{54526A99-F373-4F88-A739-4CBE3BF5628A}" type="pres">
      <dgm:prSet presAssocID="{AEF23F4A-04EB-453C-ACC2-F6594C617A40}" presName="textRect" presStyleLbl="revTx" presStyleIdx="1" presStyleCnt="4">
        <dgm:presLayoutVars>
          <dgm:chMax val="1"/>
          <dgm:chPref val="1"/>
        </dgm:presLayoutVars>
      </dgm:prSet>
      <dgm:spPr/>
    </dgm:pt>
    <dgm:pt modelId="{7803B036-35C4-45A8-9B04-017D317464DE}" type="pres">
      <dgm:prSet presAssocID="{52742225-7938-474D-B339-B89F3E9753AA}" presName="sibTrans" presStyleLbl="sibTrans2D1" presStyleIdx="0" presStyleCnt="0"/>
      <dgm:spPr/>
    </dgm:pt>
    <dgm:pt modelId="{309280FF-799C-473F-8714-DBDB9051E8E9}" type="pres">
      <dgm:prSet presAssocID="{BB298DE5-A715-4CC8-AAFD-A3F1BABC51C4}" presName="compNode" presStyleCnt="0"/>
      <dgm:spPr/>
    </dgm:pt>
    <dgm:pt modelId="{C477C0E8-BB60-478F-92DA-81FDE66760B2}" type="pres">
      <dgm:prSet presAssocID="{BB298DE5-A715-4CC8-AAFD-A3F1BABC51C4}" presName="iconBgRect" presStyleLbl="bgShp" presStyleIdx="2" presStyleCnt="4"/>
      <dgm:spPr/>
    </dgm:pt>
    <dgm:pt modelId="{3F839274-628D-4CFF-A8EE-A12250A1D0DD}" type="pres">
      <dgm:prSet presAssocID="{BB298DE5-A715-4CC8-AAFD-A3F1BABC5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0C605EA-9CD3-4B15-A41C-08071A569ABA}" type="pres">
      <dgm:prSet presAssocID="{BB298DE5-A715-4CC8-AAFD-A3F1BABC51C4}" presName="spaceRect" presStyleCnt="0"/>
      <dgm:spPr/>
    </dgm:pt>
    <dgm:pt modelId="{D717156B-BA88-4BC2-B2F0-91DB85A102A9}" type="pres">
      <dgm:prSet presAssocID="{BB298DE5-A715-4CC8-AAFD-A3F1BABC51C4}" presName="textRect" presStyleLbl="revTx" presStyleIdx="2" presStyleCnt="4">
        <dgm:presLayoutVars>
          <dgm:chMax val="1"/>
          <dgm:chPref val="1"/>
        </dgm:presLayoutVars>
      </dgm:prSet>
      <dgm:spPr/>
    </dgm:pt>
    <dgm:pt modelId="{96F9890E-B854-451C-B020-54D013CA2858}" type="pres">
      <dgm:prSet presAssocID="{60C6CED1-1113-4A47-8B0E-7BA935CE1F28}" presName="sibTrans" presStyleLbl="sibTrans2D1" presStyleIdx="0" presStyleCnt="0"/>
      <dgm:spPr/>
    </dgm:pt>
    <dgm:pt modelId="{30C8E4CF-DD52-4695-B624-86CCD7EC1C58}" type="pres">
      <dgm:prSet presAssocID="{7474A9FA-0A8A-447E-9879-EF3A99A9BF3E}" presName="compNode" presStyleCnt="0"/>
      <dgm:spPr/>
    </dgm:pt>
    <dgm:pt modelId="{CE91C8E9-A374-4F67-A014-44EBBF152710}" type="pres">
      <dgm:prSet presAssocID="{7474A9FA-0A8A-447E-9879-EF3A99A9BF3E}" presName="iconBgRect" presStyleLbl="bgShp" presStyleIdx="3" presStyleCnt="4"/>
      <dgm:spPr/>
    </dgm:pt>
    <dgm:pt modelId="{29EE2507-3892-4C27-A6FE-B1F165546076}" type="pres">
      <dgm:prSet presAssocID="{7474A9FA-0A8A-447E-9879-EF3A99A9BF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8405325-E7B7-4F38-B244-DC12654F1A70}" type="pres">
      <dgm:prSet presAssocID="{7474A9FA-0A8A-447E-9879-EF3A99A9BF3E}" presName="spaceRect" presStyleCnt="0"/>
      <dgm:spPr/>
    </dgm:pt>
    <dgm:pt modelId="{F0169251-63F7-4E5A-A26D-5FE9779D8F59}" type="pres">
      <dgm:prSet presAssocID="{7474A9FA-0A8A-447E-9879-EF3A99A9BF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F6C307-B281-4344-9F8F-AD097CDDDA82}" srcId="{C2800BEB-0CF7-49D8-8F71-B5485FA06063}" destId="{7474A9FA-0A8A-447E-9879-EF3A99A9BF3E}" srcOrd="3" destOrd="0" parTransId="{474C596A-1CDC-4B24-AC1F-9233A275E690}" sibTransId="{55B7AD92-EE85-4E3A-86DE-D3A4D6A62703}"/>
    <dgm:cxn modelId="{6E457A42-175E-4A50-8C32-DF6B880C94FB}" type="presOf" srcId="{40EC6914-A13F-4D2C-B8D7-3F54EB907925}" destId="{20B4DCBB-DA7E-4BDF-A057-5A7E95936055}" srcOrd="0" destOrd="0" presId="urn:microsoft.com/office/officeart/2018/2/layout/IconCircleList"/>
    <dgm:cxn modelId="{92F7135E-F2D0-4374-A2D6-58CF417986A4}" srcId="{C2800BEB-0CF7-49D8-8F71-B5485FA06063}" destId="{BB298DE5-A715-4CC8-AAFD-A3F1BABC51C4}" srcOrd="2" destOrd="0" parTransId="{DA02DAE0-5081-40A3-AC6C-E8B309434DBA}" sibTransId="{60C6CED1-1113-4A47-8B0E-7BA935CE1F28}"/>
    <dgm:cxn modelId="{F8E0FB5F-578F-49B6-B525-EFE22A0A67B9}" type="presOf" srcId="{D27824C3-7DD5-4F3A-925F-A599C44A2005}" destId="{AFF3500A-E87A-4CE7-BE19-40EAF5FDEF77}" srcOrd="0" destOrd="0" presId="urn:microsoft.com/office/officeart/2018/2/layout/IconCircleList"/>
    <dgm:cxn modelId="{F1BCDA67-2BD7-47E6-9D14-EBB8996DAD3D}" type="presOf" srcId="{52742225-7938-474D-B339-B89F3E9753AA}" destId="{7803B036-35C4-45A8-9B04-017D317464DE}" srcOrd="0" destOrd="0" presId="urn:microsoft.com/office/officeart/2018/2/layout/IconCircleList"/>
    <dgm:cxn modelId="{EBCCA16C-04B4-458A-9801-A57A5A9BE2B9}" srcId="{C2800BEB-0CF7-49D8-8F71-B5485FA06063}" destId="{40EC6914-A13F-4D2C-B8D7-3F54EB907925}" srcOrd="0" destOrd="0" parTransId="{C1671320-76C8-4CE9-BBE1-AABA95C64291}" sibTransId="{D27824C3-7DD5-4F3A-925F-A599C44A2005}"/>
    <dgm:cxn modelId="{AF1BAF91-C772-4FCA-A19F-46FC0D70DC31}" type="presOf" srcId="{7474A9FA-0A8A-447E-9879-EF3A99A9BF3E}" destId="{F0169251-63F7-4E5A-A26D-5FE9779D8F59}" srcOrd="0" destOrd="0" presId="urn:microsoft.com/office/officeart/2018/2/layout/IconCircleList"/>
    <dgm:cxn modelId="{D27A4F9F-0CAE-4E9C-B9B0-C7F0418E4D29}" type="presOf" srcId="{BB298DE5-A715-4CC8-AAFD-A3F1BABC51C4}" destId="{D717156B-BA88-4BC2-B2F0-91DB85A102A9}" srcOrd="0" destOrd="0" presId="urn:microsoft.com/office/officeart/2018/2/layout/IconCircleList"/>
    <dgm:cxn modelId="{C27C06DB-A4EE-434F-A442-682E3999DED7}" type="presOf" srcId="{60C6CED1-1113-4A47-8B0E-7BA935CE1F28}" destId="{96F9890E-B854-451C-B020-54D013CA2858}" srcOrd="0" destOrd="0" presId="urn:microsoft.com/office/officeart/2018/2/layout/IconCircleList"/>
    <dgm:cxn modelId="{BC4D07E5-B120-434A-8BDA-B874B1111DE7}" srcId="{C2800BEB-0CF7-49D8-8F71-B5485FA06063}" destId="{AEF23F4A-04EB-453C-ACC2-F6594C617A40}" srcOrd="1" destOrd="0" parTransId="{FBBB1EB1-B1BB-46D7-8BED-1D9F8899D715}" sibTransId="{52742225-7938-474D-B339-B89F3E9753AA}"/>
    <dgm:cxn modelId="{2B0F96EA-3125-4FF8-9AA2-37A0F200DA86}" type="presOf" srcId="{AEF23F4A-04EB-453C-ACC2-F6594C617A40}" destId="{54526A99-F373-4F88-A739-4CBE3BF5628A}" srcOrd="0" destOrd="0" presId="urn:microsoft.com/office/officeart/2018/2/layout/IconCircleList"/>
    <dgm:cxn modelId="{52D556F7-0B82-4FC1-ADCE-B56049EA2E40}" type="presOf" srcId="{C2800BEB-0CF7-49D8-8F71-B5485FA06063}" destId="{ED7BDB17-6A6A-4391-BA83-62E0534518F6}" srcOrd="0" destOrd="0" presId="urn:microsoft.com/office/officeart/2018/2/layout/IconCircleList"/>
    <dgm:cxn modelId="{15B196B8-E600-42C2-B1E2-1B9769BC8498}" type="presParOf" srcId="{ED7BDB17-6A6A-4391-BA83-62E0534518F6}" destId="{4EB845D5-4933-4E50-9959-9CFEB73B5FB3}" srcOrd="0" destOrd="0" presId="urn:microsoft.com/office/officeart/2018/2/layout/IconCircleList"/>
    <dgm:cxn modelId="{7C4494AB-2628-4700-B639-C9D29EDC56BB}" type="presParOf" srcId="{4EB845D5-4933-4E50-9959-9CFEB73B5FB3}" destId="{B6F8A8F4-5489-4978-9A23-1F71812836DE}" srcOrd="0" destOrd="0" presId="urn:microsoft.com/office/officeart/2018/2/layout/IconCircleList"/>
    <dgm:cxn modelId="{1522D9EB-7C37-4457-B2C0-3E74CB6FE777}" type="presParOf" srcId="{B6F8A8F4-5489-4978-9A23-1F71812836DE}" destId="{AAF17EF8-642E-4D17-82A4-BB7AA3D0AB61}" srcOrd="0" destOrd="0" presId="urn:microsoft.com/office/officeart/2018/2/layout/IconCircleList"/>
    <dgm:cxn modelId="{FC17D246-449A-416A-9A26-1BE99F791556}" type="presParOf" srcId="{B6F8A8F4-5489-4978-9A23-1F71812836DE}" destId="{84488E9B-03FE-4B3C-8858-70568F49A7F3}" srcOrd="1" destOrd="0" presId="urn:microsoft.com/office/officeart/2018/2/layout/IconCircleList"/>
    <dgm:cxn modelId="{E6038310-3CCD-4859-9C2F-9F58E31A5F9F}" type="presParOf" srcId="{B6F8A8F4-5489-4978-9A23-1F71812836DE}" destId="{DB6722F5-E6BD-492A-B41B-915C5F4738DE}" srcOrd="2" destOrd="0" presId="urn:microsoft.com/office/officeart/2018/2/layout/IconCircleList"/>
    <dgm:cxn modelId="{20EF2D2D-21F2-440F-8744-15089A140255}" type="presParOf" srcId="{B6F8A8F4-5489-4978-9A23-1F71812836DE}" destId="{20B4DCBB-DA7E-4BDF-A057-5A7E95936055}" srcOrd="3" destOrd="0" presId="urn:microsoft.com/office/officeart/2018/2/layout/IconCircleList"/>
    <dgm:cxn modelId="{27062BE0-C1CC-46FF-979B-E1A4A3C8A768}" type="presParOf" srcId="{4EB845D5-4933-4E50-9959-9CFEB73B5FB3}" destId="{AFF3500A-E87A-4CE7-BE19-40EAF5FDEF77}" srcOrd="1" destOrd="0" presId="urn:microsoft.com/office/officeart/2018/2/layout/IconCircleList"/>
    <dgm:cxn modelId="{519BB1A1-E31A-49E0-8340-4913C7C1BBDD}" type="presParOf" srcId="{4EB845D5-4933-4E50-9959-9CFEB73B5FB3}" destId="{072159C4-B075-4BAC-A91A-BCC4BE3E798F}" srcOrd="2" destOrd="0" presId="urn:microsoft.com/office/officeart/2018/2/layout/IconCircleList"/>
    <dgm:cxn modelId="{D2E56721-6801-4DCC-9377-F70D8204DF09}" type="presParOf" srcId="{072159C4-B075-4BAC-A91A-BCC4BE3E798F}" destId="{0A03BFD7-EBBA-4134-AF4F-F55DC06CA32A}" srcOrd="0" destOrd="0" presId="urn:microsoft.com/office/officeart/2018/2/layout/IconCircleList"/>
    <dgm:cxn modelId="{B0DB32A7-CA46-49EC-ADAB-E7FF9CC3C691}" type="presParOf" srcId="{072159C4-B075-4BAC-A91A-BCC4BE3E798F}" destId="{AE6E5536-0D38-4BE1-A952-F696C6A1D1B6}" srcOrd="1" destOrd="0" presId="urn:microsoft.com/office/officeart/2018/2/layout/IconCircleList"/>
    <dgm:cxn modelId="{09C565EE-9C7D-42E5-BC5B-02938D30F447}" type="presParOf" srcId="{072159C4-B075-4BAC-A91A-BCC4BE3E798F}" destId="{40989101-2AEF-4118-8B61-AF3DFE6E1974}" srcOrd="2" destOrd="0" presId="urn:microsoft.com/office/officeart/2018/2/layout/IconCircleList"/>
    <dgm:cxn modelId="{5101A1C5-12BE-49F8-BF67-CA18CFF518B1}" type="presParOf" srcId="{072159C4-B075-4BAC-A91A-BCC4BE3E798F}" destId="{54526A99-F373-4F88-A739-4CBE3BF5628A}" srcOrd="3" destOrd="0" presId="urn:microsoft.com/office/officeart/2018/2/layout/IconCircleList"/>
    <dgm:cxn modelId="{B51AEA6E-5064-4946-84E9-60A4EF979320}" type="presParOf" srcId="{4EB845D5-4933-4E50-9959-9CFEB73B5FB3}" destId="{7803B036-35C4-45A8-9B04-017D317464DE}" srcOrd="3" destOrd="0" presId="urn:microsoft.com/office/officeart/2018/2/layout/IconCircleList"/>
    <dgm:cxn modelId="{4A1A8817-6576-48C9-AECA-0D8B67E88195}" type="presParOf" srcId="{4EB845D5-4933-4E50-9959-9CFEB73B5FB3}" destId="{309280FF-799C-473F-8714-DBDB9051E8E9}" srcOrd="4" destOrd="0" presId="urn:microsoft.com/office/officeart/2018/2/layout/IconCircleList"/>
    <dgm:cxn modelId="{356CBF9D-0501-4B1B-ACE7-5FC7F28E2182}" type="presParOf" srcId="{309280FF-799C-473F-8714-DBDB9051E8E9}" destId="{C477C0E8-BB60-478F-92DA-81FDE66760B2}" srcOrd="0" destOrd="0" presId="urn:microsoft.com/office/officeart/2018/2/layout/IconCircleList"/>
    <dgm:cxn modelId="{A04D4F42-BFEC-4D19-8173-D02104C201E3}" type="presParOf" srcId="{309280FF-799C-473F-8714-DBDB9051E8E9}" destId="{3F839274-628D-4CFF-A8EE-A12250A1D0DD}" srcOrd="1" destOrd="0" presId="urn:microsoft.com/office/officeart/2018/2/layout/IconCircleList"/>
    <dgm:cxn modelId="{4E48B791-9CC3-4A80-B4F0-9EFB580DDD10}" type="presParOf" srcId="{309280FF-799C-473F-8714-DBDB9051E8E9}" destId="{B0C605EA-9CD3-4B15-A41C-08071A569ABA}" srcOrd="2" destOrd="0" presId="urn:microsoft.com/office/officeart/2018/2/layout/IconCircleList"/>
    <dgm:cxn modelId="{35DE7721-221E-4B9B-BA38-E088CA7E08F1}" type="presParOf" srcId="{309280FF-799C-473F-8714-DBDB9051E8E9}" destId="{D717156B-BA88-4BC2-B2F0-91DB85A102A9}" srcOrd="3" destOrd="0" presId="urn:microsoft.com/office/officeart/2018/2/layout/IconCircleList"/>
    <dgm:cxn modelId="{958F36BE-510A-4D3C-9F28-9635A17107BF}" type="presParOf" srcId="{4EB845D5-4933-4E50-9959-9CFEB73B5FB3}" destId="{96F9890E-B854-451C-B020-54D013CA2858}" srcOrd="5" destOrd="0" presId="urn:microsoft.com/office/officeart/2018/2/layout/IconCircleList"/>
    <dgm:cxn modelId="{42BF098E-71D1-475F-9496-991DF63487C4}" type="presParOf" srcId="{4EB845D5-4933-4E50-9959-9CFEB73B5FB3}" destId="{30C8E4CF-DD52-4695-B624-86CCD7EC1C58}" srcOrd="6" destOrd="0" presId="urn:microsoft.com/office/officeart/2018/2/layout/IconCircleList"/>
    <dgm:cxn modelId="{E3C4E579-8179-47BF-8DAD-90919536E3E7}" type="presParOf" srcId="{30C8E4CF-DD52-4695-B624-86CCD7EC1C58}" destId="{CE91C8E9-A374-4F67-A014-44EBBF152710}" srcOrd="0" destOrd="0" presId="urn:microsoft.com/office/officeart/2018/2/layout/IconCircleList"/>
    <dgm:cxn modelId="{36B8F99C-C974-495E-B18A-B19DBE869FB4}" type="presParOf" srcId="{30C8E4CF-DD52-4695-B624-86CCD7EC1C58}" destId="{29EE2507-3892-4C27-A6FE-B1F165546076}" srcOrd="1" destOrd="0" presId="urn:microsoft.com/office/officeart/2018/2/layout/IconCircleList"/>
    <dgm:cxn modelId="{0A884782-B2F2-4624-BADE-F3198B112ED6}" type="presParOf" srcId="{30C8E4CF-DD52-4695-B624-86CCD7EC1C58}" destId="{88405325-E7B7-4F38-B244-DC12654F1A70}" srcOrd="2" destOrd="0" presId="urn:microsoft.com/office/officeart/2018/2/layout/IconCircleList"/>
    <dgm:cxn modelId="{28FB5B84-0342-487B-8A68-6962A272F7D4}" type="presParOf" srcId="{30C8E4CF-DD52-4695-B624-86CCD7EC1C58}" destId="{F0169251-63F7-4E5A-A26D-5FE9779D8F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682EE-74BA-4DA7-93B7-938FE68BC5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EA9CE6-F29E-4CF7-A013-9ECA5B65D7C7}">
      <dgm:prSet/>
      <dgm:spPr/>
      <dgm:t>
        <a:bodyPr/>
        <a:lstStyle/>
        <a:p>
          <a:r>
            <a:rPr lang="en-US"/>
            <a:t>5 Ad Campaigns consisting of $ Spend for 375000 ads across different Channels, Audiences, Content for 90 days </a:t>
          </a:r>
        </a:p>
      </dgm:t>
    </dgm:pt>
    <dgm:pt modelId="{85871D82-A832-4C58-89A9-252E14F0528A}" type="parTrans" cxnId="{5D511E43-7448-4776-A693-80376765050D}">
      <dgm:prSet/>
      <dgm:spPr/>
      <dgm:t>
        <a:bodyPr/>
        <a:lstStyle/>
        <a:p>
          <a:endParaRPr lang="en-US"/>
        </a:p>
      </dgm:t>
    </dgm:pt>
    <dgm:pt modelId="{096EC9B4-A74C-4471-8D58-1F884E9E93F7}" type="sibTrans" cxnId="{5D511E43-7448-4776-A693-80376765050D}">
      <dgm:prSet/>
      <dgm:spPr/>
      <dgm:t>
        <a:bodyPr/>
        <a:lstStyle/>
        <a:p>
          <a:endParaRPr lang="en-US"/>
        </a:p>
      </dgm:t>
    </dgm:pt>
    <dgm:pt modelId="{E665FCFA-21B3-45D2-AA62-5D3F810325C8}">
      <dgm:prSet/>
      <dgm:spPr/>
      <dgm:t>
        <a:bodyPr/>
        <a:lstStyle/>
        <a:p>
          <a:r>
            <a:rPr lang="en-US"/>
            <a:t>Success Metrics – Impressions, Clicks, Video Views, Web Visits, Social Likes</a:t>
          </a:r>
        </a:p>
      </dgm:t>
    </dgm:pt>
    <dgm:pt modelId="{6F46CD35-00AE-4BDF-B163-E0C65BDACCF2}" type="parTrans" cxnId="{7016920A-296C-400C-B58F-79607F1AD6B8}">
      <dgm:prSet/>
      <dgm:spPr/>
      <dgm:t>
        <a:bodyPr/>
        <a:lstStyle/>
        <a:p>
          <a:endParaRPr lang="en-US"/>
        </a:p>
      </dgm:t>
    </dgm:pt>
    <dgm:pt modelId="{765CDEF9-7E36-4A45-8367-B13D9A2CECCA}" type="sibTrans" cxnId="{7016920A-296C-400C-B58F-79607F1AD6B8}">
      <dgm:prSet/>
      <dgm:spPr/>
      <dgm:t>
        <a:bodyPr/>
        <a:lstStyle/>
        <a:p>
          <a:endParaRPr lang="en-US"/>
        </a:p>
      </dgm:t>
    </dgm:pt>
    <dgm:pt modelId="{983A2FDE-AC24-4E89-AA8B-F02F8A1B0D95}">
      <dgm:prSet/>
      <dgm:spPr/>
      <dgm:t>
        <a:bodyPr/>
        <a:lstStyle/>
        <a:p>
          <a:r>
            <a:rPr lang="en-US"/>
            <a:t>Digital Engagement – Click-through Rate = Clicks/Impressions</a:t>
          </a:r>
        </a:p>
      </dgm:t>
    </dgm:pt>
    <dgm:pt modelId="{152A2809-21DE-4BC5-8410-E9CDCF31A187}" type="parTrans" cxnId="{CB0225EF-CB32-4F65-8FB2-8FCDD1A1BB9D}">
      <dgm:prSet/>
      <dgm:spPr/>
      <dgm:t>
        <a:bodyPr/>
        <a:lstStyle/>
        <a:p>
          <a:endParaRPr lang="en-US"/>
        </a:p>
      </dgm:t>
    </dgm:pt>
    <dgm:pt modelId="{2C695CFE-E4E0-4BCB-927E-5D4BD8BED066}" type="sibTrans" cxnId="{CB0225EF-CB32-4F65-8FB2-8FCDD1A1BB9D}">
      <dgm:prSet/>
      <dgm:spPr/>
      <dgm:t>
        <a:bodyPr/>
        <a:lstStyle/>
        <a:p>
          <a:endParaRPr lang="en-US"/>
        </a:p>
      </dgm:t>
    </dgm:pt>
    <dgm:pt modelId="{20CD4B5E-B9A2-47C0-A0E3-531E662C0F1A}" type="pres">
      <dgm:prSet presAssocID="{8C9682EE-74BA-4DA7-93B7-938FE68BC5DF}" presName="root" presStyleCnt="0">
        <dgm:presLayoutVars>
          <dgm:dir/>
          <dgm:resizeHandles val="exact"/>
        </dgm:presLayoutVars>
      </dgm:prSet>
      <dgm:spPr/>
    </dgm:pt>
    <dgm:pt modelId="{65644D34-BA19-4B57-85AD-15001E81AA73}" type="pres">
      <dgm:prSet presAssocID="{7BEA9CE6-F29E-4CF7-A013-9ECA5B65D7C7}" presName="compNode" presStyleCnt="0"/>
      <dgm:spPr/>
    </dgm:pt>
    <dgm:pt modelId="{328AEB16-BC4B-4C02-A670-533C9FD67D80}" type="pres">
      <dgm:prSet presAssocID="{7BEA9CE6-F29E-4CF7-A013-9ECA5B65D7C7}" presName="bgRect" presStyleLbl="bgShp" presStyleIdx="0" presStyleCnt="3"/>
      <dgm:spPr/>
    </dgm:pt>
    <dgm:pt modelId="{2E2599EB-D974-49C8-9113-7951F91CDA2E}" type="pres">
      <dgm:prSet presAssocID="{7BEA9CE6-F29E-4CF7-A013-9ECA5B65D7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Solid"/>
        </a:ext>
      </dgm:extLst>
    </dgm:pt>
    <dgm:pt modelId="{16B9EC0B-02AD-494C-B89F-F8C424E68593}" type="pres">
      <dgm:prSet presAssocID="{7BEA9CE6-F29E-4CF7-A013-9ECA5B65D7C7}" presName="spaceRect" presStyleCnt="0"/>
      <dgm:spPr/>
    </dgm:pt>
    <dgm:pt modelId="{60DA119B-D100-4B93-AE49-F37E1BF14EDA}" type="pres">
      <dgm:prSet presAssocID="{7BEA9CE6-F29E-4CF7-A013-9ECA5B65D7C7}" presName="parTx" presStyleLbl="revTx" presStyleIdx="0" presStyleCnt="3">
        <dgm:presLayoutVars>
          <dgm:chMax val="0"/>
          <dgm:chPref val="0"/>
        </dgm:presLayoutVars>
      </dgm:prSet>
      <dgm:spPr/>
    </dgm:pt>
    <dgm:pt modelId="{711673F7-9FCE-476B-A0F7-C01BFACF6D29}" type="pres">
      <dgm:prSet presAssocID="{096EC9B4-A74C-4471-8D58-1F884E9E93F7}" presName="sibTrans" presStyleCnt="0"/>
      <dgm:spPr/>
    </dgm:pt>
    <dgm:pt modelId="{1BE29EF9-AC4C-4598-8ABA-00FA722EF0D9}" type="pres">
      <dgm:prSet presAssocID="{E665FCFA-21B3-45D2-AA62-5D3F810325C8}" presName="compNode" presStyleCnt="0"/>
      <dgm:spPr/>
    </dgm:pt>
    <dgm:pt modelId="{4C7C9736-0ACF-4518-B558-C95490939F0A}" type="pres">
      <dgm:prSet presAssocID="{E665FCFA-21B3-45D2-AA62-5D3F810325C8}" presName="bgRect" presStyleLbl="bgShp" presStyleIdx="1" presStyleCnt="3"/>
      <dgm:spPr/>
    </dgm:pt>
    <dgm:pt modelId="{FE229F64-6CF5-4404-AC0E-6E016ECC21F7}" type="pres">
      <dgm:prSet presAssocID="{E665FCFA-21B3-45D2-AA62-5D3F81032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9F4CC6D-11A6-4459-81E3-9CA65C891AC0}" type="pres">
      <dgm:prSet presAssocID="{E665FCFA-21B3-45D2-AA62-5D3F810325C8}" presName="spaceRect" presStyleCnt="0"/>
      <dgm:spPr/>
    </dgm:pt>
    <dgm:pt modelId="{D238DB9B-BCA6-4A27-B4EC-D2560AC621E6}" type="pres">
      <dgm:prSet presAssocID="{E665FCFA-21B3-45D2-AA62-5D3F810325C8}" presName="parTx" presStyleLbl="revTx" presStyleIdx="1" presStyleCnt="3">
        <dgm:presLayoutVars>
          <dgm:chMax val="0"/>
          <dgm:chPref val="0"/>
        </dgm:presLayoutVars>
      </dgm:prSet>
      <dgm:spPr/>
    </dgm:pt>
    <dgm:pt modelId="{A35A291A-8837-4657-8AA8-8A64B1D195D9}" type="pres">
      <dgm:prSet presAssocID="{765CDEF9-7E36-4A45-8367-B13D9A2CECCA}" presName="sibTrans" presStyleCnt="0"/>
      <dgm:spPr/>
    </dgm:pt>
    <dgm:pt modelId="{DCFF112E-BB3B-433F-B993-F1EA61D14BA9}" type="pres">
      <dgm:prSet presAssocID="{983A2FDE-AC24-4E89-AA8B-F02F8A1B0D95}" presName="compNode" presStyleCnt="0"/>
      <dgm:spPr/>
    </dgm:pt>
    <dgm:pt modelId="{C3ADE08F-F96F-4F45-BBB0-C666C113453B}" type="pres">
      <dgm:prSet presAssocID="{983A2FDE-AC24-4E89-AA8B-F02F8A1B0D95}" presName="bgRect" presStyleLbl="bgShp" presStyleIdx="2" presStyleCnt="3"/>
      <dgm:spPr/>
    </dgm:pt>
    <dgm:pt modelId="{60C4FBFF-8D00-470C-A893-76D7D0BB874D}" type="pres">
      <dgm:prSet presAssocID="{983A2FDE-AC24-4E89-AA8B-F02F8A1B0D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mail Forward"/>
        </a:ext>
      </dgm:extLst>
    </dgm:pt>
    <dgm:pt modelId="{7E7E565F-62F0-44E6-BA8A-CEEF32963B15}" type="pres">
      <dgm:prSet presAssocID="{983A2FDE-AC24-4E89-AA8B-F02F8A1B0D95}" presName="spaceRect" presStyleCnt="0"/>
      <dgm:spPr/>
    </dgm:pt>
    <dgm:pt modelId="{EB5E2D43-6C32-4035-9652-F16A92D893C9}" type="pres">
      <dgm:prSet presAssocID="{983A2FDE-AC24-4E89-AA8B-F02F8A1B0D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16920A-296C-400C-B58F-79607F1AD6B8}" srcId="{8C9682EE-74BA-4DA7-93B7-938FE68BC5DF}" destId="{E665FCFA-21B3-45D2-AA62-5D3F810325C8}" srcOrd="1" destOrd="0" parTransId="{6F46CD35-00AE-4BDF-B163-E0C65BDACCF2}" sibTransId="{765CDEF9-7E36-4A45-8367-B13D9A2CECCA}"/>
    <dgm:cxn modelId="{E869AA18-85B4-44EC-B357-44FB5F3D6A39}" type="presOf" srcId="{E665FCFA-21B3-45D2-AA62-5D3F810325C8}" destId="{D238DB9B-BCA6-4A27-B4EC-D2560AC621E6}" srcOrd="0" destOrd="0" presId="urn:microsoft.com/office/officeart/2018/2/layout/IconVerticalSolidList"/>
    <dgm:cxn modelId="{082DDB23-3F07-4CAF-9D61-40DD0047B2E3}" type="presOf" srcId="{983A2FDE-AC24-4E89-AA8B-F02F8A1B0D95}" destId="{EB5E2D43-6C32-4035-9652-F16A92D893C9}" srcOrd="0" destOrd="0" presId="urn:microsoft.com/office/officeart/2018/2/layout/IconVerticalSolidList"/>
    <dgm:cxn modelId="{5D511E43-7448-4776-A693-80376765050D}" srcId="{8C9682EE-74BA-4DA7-93B7-938FE68BC5DF}" destId="{7BEA9CE6-F29E-4CF7-A013-9ECA5B65D7C7}" srcOrd="0" destOrd="0" parTransId="{85871D82-A832-4C58-89A9-252E14F0528A}" sibTransId="{096EC9B4-A74C-4471-8D58-1F884E9E93F7}"/>
    <dgm:cxn modelId="{C124F39B-012F-4451-A0F2-2A3B16B53EFA}" type="presOf" srcId="{8C9682EE-74BA-4DA7-93B7-938FE68BC5DF}" destId="{20CD4B5E-B9A2-47C0-A0E3-531E662C0F1A}" srcOrd="0" destOrd="0" presId="urn:microsoft.com/office/officeart/2018/2/layout/IconVerticalSolidList"/>
    <dgm:cxn modelId="{E9D343C6-B31C-4D5B-8A89-D87E7449C899}" type="presOf" srcId="{7BEA9CE6-F29E-4CF7-A013-9ECA5B65D7C7}" destId="{60DA119B-D100-4B93-AE49-F37E1BF14EDA}" srcOrd="0" destOrd="0" presId="urn:microsoft.com/office/officeart/2018/2/layout/IconVerticalSolidList"/>
    <dgm:cxn modelId="{CB0225EF-CB32-4F65-8FB2-8FCDD1A1BB9D}" srcId="{8C9682EE-74BA-4DA7-93B7-938FE68BC5DF}" destId="{983A2FDE-AC24-4E89-AA8B-F02F8A1B0D95}" srcOrd="2" destOrd="0" parTransId="{152A2809-21DE-4BC5-8410-E9CDCF31A187}" sibTransId="{2C695CFE-E4E0-4BCB-927E-5D4BD8BED066}"/>
    <dgm:cxn modelId="{5E1F019E-33C8-467A-96A6-4B9C66132291}" type="presParOf" srcId="{20CD4B5E-B9A2-47C0-A0E3-531E662C0F1A}" destId="{65644D34-BA19-4B57-85AD-15001E81AA73}" srcOrd="0" destOrd="0" presId="urn:microsoft.com/office/officeart/2018/2/layout/IconVerticalSolidList"/>
    <dgm:cxn modelId="{9A89A27E-D334-4AF2-84E2-D93891FC485C}" type="presParOf" srcId="{65644D34-BA19-4B57-85AD-15001E81AA73}" destId="{328AEB16-BC4B-4C02-A670-533C9FD67D80}" srcOrd="0" destOrd="0" presId="urn:microsoft.com/office/officeart/2018/2/layout/IconVerticalSolidList"/>
    <dgm:cxn modelId="{439B9EDE-0401-451B-9D37-39055E2E5DAD}" type="presParOf" srcId="{65644D34-BA19-4B57-85AD-15001E81AA73}" destId="{2E2599EB-D974-49C8-9113-7951F91CDA2E}" srcOrd="1" destOrd="0" presId="urn:microsoft.com/office/officeart/2018/2/layout/IconVerticalSolidList"/>
    <dgm:cxn modelId="{860D5387-134D-4CC9-8A88-0EA57CAC18D5}" type="presParOf" srcId="{65644D34-BA19-4B57-85AD-15001E81AA73}" destId="{16B9EC0B-02AD-494C-B89F-F8C424E68593}" srcOrd="2" destOrd="0" presId="urn:microsoft.com/office/officeart/2018/2/layout/IconVerticalSolidList"/>
    <dgm:cxn modelId="{E41DD940-42FB-42AB-A02A-5EAD1180499B}" type="presParOf" srcId="{65644D34-BA19-4B57-85AD-15001E81AA73}" destId="{60DA119B-D100-4B93-AE49-F37E1BF14EDA}" srcOrd="3" destOrd="0" presId="urn:microsoft.com/office/officeart/2018/2/layout/IconVerticalSolidList"/>
    <dgm:cxn modelId="{A3A491F6-0E48-4AF3-A628-890514C8DE9B}" type="presParOf" srcId="{20CD4B5E-B9A2-47C0-A0E3-531E662C0F1A}" destId="{711673F7-9FCE-476B-A0F7-C01BFACF6D29}" srcOrd="1" destOrd="0" presId="urn:microsoft.com/office/officeart/2018/2/layout/IconVerticalSolidList"/>
    <dgm:cxn modelId="{501D6FD7-2355-478B-83B7-02BE2DDC5EDD}" type="presParOf" srcId="{20CD4B5E-B9A2-47C0-A0E3-531E662C0F1A}" destId="{1BE29EF9-AC4C-4598-8ABA-00FA722EF0D9}" srcOrd="2" destOrd="0" presId="urn:microsoft.com/office/officeart/2018/2/layout/IconVerticalSolidList"/>
    <dgm:cxn modelId="{458CCB99-19EC-4A51-A5AB-0763E9B508DD}" type="presParOf" srcId="{1BE29EF9-AC4C-4598-8ABA-00FA722EF0D9}" destId="{4C7C9736-0ACF-4518-B558-C95490939F0A}" srcOrd="0" destOrd="0" presId="urn:microsoft.com/office/officeart/2018/2/layout/IconVerticalSolidList"/>
    <dgm:cxn modelId="{80EBEB9B-1AE7-4F50-98A1-815F0EBEA353}" type="presParOf" srcId="{1BE29EF9-AC4C-4598-8ABA-00FA722EF0D9}" destId="{FE229F64-6CF5-4404-AC0E-6E016ECC21F7}" srcOrd="1" destOrd="0" presId="urn:microsoft.com/office/officeart/2018/2/layout/IconVerticalSolidList"/>
    <dgm:cxn modelId="{FC3E8413-1BA4-402E-A2A3-134986B2DA28}" type="presParOf" srcId="{1BE29EF9-AC4C-4598-8ABA-00FA722EF0D9}" destId="{99F4CC6D-11A6-4459-81E3-9CA65C891AC0}" srcOrd="2" destOrd="0" presId="urn:microsoft.com/office/officeart/2018/2/layout/IconVerticalSolidList"/>
    <dgm:cxn modelId="{929A5E02-354E-48F8-85E6-DDC37CCEDF2B}" type="presParOf" srcId="{1BE29EF9-AC4C-4598-8ABA-00FA722EF0D9}" destId="{D238DB9B-BCA6-4A27-B4EC-D2560AC621E6}" srcOrd="3" destOrd="0" presId="urn:microsoft.com/office/officeart/2018/2/layout/IconVerticalSolidList"/>
    <dgm:cxn modelId="{5E322B7F-732C-420C-989F-772F2497CD4D}" type="presParOf" srcId="{20CD4B5E-B9A2-47C0-A0E3-531E662C0F1A}" destId="{A35A291A-8837-4657-8AA8-8A64B1D195D9}" srcOrd="3" destOrd="0" presId="urn:microsoft.com/office/officeart/2018/2/layout/IconVerticalSolidList"/>
    <dgm:cxn modelId="{4BEE39A9-5FD9-47F4-937E-09F87F6DF1F5}" type="presParOf" srcId="{20CD4B5E-B9A2-47C0-A0E3-531E662C0F1A}" destId="{DCFF112E-BB3B-433F-B993-F1EA61D14BA9}" srcOrd="4" destOrd="0" presId="urn:microsoft.com/office/officeart/2018/2/layout/IconVerticalSolidList"/>
    <dgm:cxn modelId="{0E59E31B-DBD3-40E7-8E70-299FAEB4304E}" type="presParOf" srcId="{DCFF112E-BB3B-433F-B993-F1EA61D14BA9}" destId="{C3ADE08F-F96F-4F45-BBB0-C666C113453B}" srcOrd="0" destOrd="0" presId="urn:microsoft.com/office/officeart/2018/2/layout/IconVerticalSolidList"/>
    <dgm:cxn modelId="{EFEC6D85-8D2C-47BC-A39C-45E1C7FD50B5}" type="presParOf" srcId="{DCFF112E-BB3B-433F-B993-F1EA61D14BA9}" destId="{60C4FBFF-8D00-470C-A893-76D7D0BB874D}" srcOrd="1" destOrd="0" presId="urn:microsoft.com/office/officeart/2018/2/layout/IconVerticalSolidList"/>
    <dgm:cxn modelId="{B11DF331-6754-4A44-B029-20D49250A398}" type="presParOf" srcId="{DCFF112E-BB3B-433F-B993-F1EA61D14BA9}" destId="{7E7E565F-62F0-44E6-BA8A-CEEF32963B15}" srcOrd="2" destOrd="0" presId="urn:microsoft.com/office/officeart/2018/2/layout/IconVerticalSolidList"/>
    <dgm:cxn modelId="{622024DD-1178-41AB-ABCD-4C3C22877D71}" type="presParOf" srcId="{DCFF112E-BB3B-433F-B993-F1EA61D14BA9}" destId="{EB5E2D43-6C32-4035-9652-F16A92D893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75EF34-6020-DE4F-B7E9-535E4E87FEC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F4793E1-3005-0942-848A-EDF84E282DFB}" type="pres">
      <dgm:prSet presAssocID="{A075EF34-6020-DE4F-B7E9-535E4E87FEC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6AF577-CE59-EC46-9BF9-FC66AD96C833}" type="presOf" srcId="{A075EF34-6020-DE4F-B7E9-535E4E87FEC1}" destId="{AF4793E1-3005-0942-848A-EDF84E282DF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4A62-AE7B-4CBD-B213-8444F4A40E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5F4236-F132-4E6D-9115-AB12EFE502A3}">
      <dgm:prSet/>
      <dgm:spPr/>
      <dgm:t>
        <a:bodyPr/>
        <a:lstStyle/>
        <a:p>
          <a:r>
            <a:rPr lang="en-US"/>
            <a:t>Genetic algorithms were used to allocate advertising budgets across various channels and audience types based on average CTRs</a:t>
          </a:r>
        </a:p>
      </dgm:t>
    </dgm:pt>
    <dgm:pt modelId="{239937EC-EE90-4541-A6A4-C2E5C4184526}" type="parTrans" cxnId="{CEDE63F6-2EFE-4137-B630-FC0B80548F84}">
      <dgm:prSet/>
      <dgm:spPr/>
      <dgm:t>
        <a:bodyPr/>
        <a:lstStyle/>
        <a:p>
          <a:endParaRPr lang="en-US"/>
        </a:p>
      </dgm:t>
    </dgm:pt>
    <dgm:pt modelId="{1DEB88CC-D5A2-4B16-810C-B149F5CC7F09}" type="sibTrans" cxnId="{CEDE63F6-2EFE-4137-B630-FC0B80548F84}">
      <dgm:prSet/>
      <dgm:spPr/>
      <dgm:t>
        <a:bodyPr/>
        <a:lstStyle/>
        <a:p>
          <a:endParaRPr lang="en-US"/>
        </a:p>
      </dgm:t>
    </dgm:pt>
    <dgm:pt modelId="{B9DAB990-A98A-444D-A2E5-92524F97B416}">
      <dgm:prSet/>
      <dgm:spPr/>
      <dgm:t>
        <a:bodyPr/>
        <a:lstStyle/>
        <a:p>
          <a:r>
            <a:rPr lang="en-US"/>
            <a:t>Highest spending budget of 20% was allocated to Social, Audience 3 with the highest average CTR &amp; lowest spend of 2% was allocated to Programmatic, Audience 5 with the lowest CTR</a:t>
          </a:r>
        </a:p>
      </dgm:t>
    </dgm:pt>
    <dgm:pt modelId="{C26DF0C8-CD33-48B2-AC8B-415DBBA31E4F}" type="parTrans" cxnId="{6DA61FB9-B5EB-42B9-8AC0-5713A274E374}">
      <dgm:prSet/>
      <dgm:spPr/>
      <dgm:t>
        <a:bodyPr/>
        <a:lstStyle/>
        <a:p>
          <a:endParaRPr lang="en-US"/>
        </a:p>
      </dgm:t>
    </dgm:pt>
    <dgm:pt modelId="{17DB0D87-387B-4962-98EE-6A96B611392B}" type="sibTrans" cxnId="{6DA61FB9-B5EB-42B9-8AC0-5713A274E374}">
      <dgm:prSet/>
      <dgm:spPr/>
      <dgm:t>
        <a:bodyPr/>
        <a:lstStyle/>
        <a:p>
          <a:endParaRPr lang="en-US"/>
        </a:p>
      </dgm:t>
    </dgm:pt>
    <dgm:pt modelId="{4D2AF933-F159-9E40-B54D-35A42808C3E1}">
      <dgm:prSet/>
      <dgm:spPr/>
      <dgm:t>
        <a:bodyPr/>
        <a:lstStyle/>
        <a:p>
          <a:r>
            <a:rPr lang="en-GB"/>
            <a:t>Tree-based Regression approach was used to predict digital engagement metric - Click-through Rate (CTR)</a:t>
          </a:r>
        </a:p>
      </dgm:t>
    </dgm:pt>
    <dgm:pt modelId="{7BC0F0E6-F245-134D-BCBD-C10D23AFEF1B}" type="parTrans" cxnId="{C23F013C-FDA9-F143-9783-0E4AD05572B1}">
      <dgm:prSet/>
      <dgm:spPr/>
      <dgm:t>
        <a:bodyPr/>
        <a:lstStyle/>
        <a:p>
          <a:endParaRPr lang="en-GB"/>
        </a:p>
      </dgm:t>
    </dgm:pt>
    <dgm:pt modelId="{DBD30BE6-AA59-CA40-A15E-CE701E60F83C}" type="sibTrans" cxnId="{C23F013C-FDA9-F143-9783-0E4AD05572B1}">
      <dgm:prSet/>
      <dgm:spPr/>
      <dgm:t>
        <a:bodyPr/>
        <a:lstStyle/>
        <a:p>
          <a:endParaRPr lang="en-GB"/>
        </a:p>
      </dgm:t>
    </dgm:pt>
    <dgm:pt modelId="{A54DAB32-80B9-4093-A8B5-AED0325BFD7C}" type="pres">
      <dgm:prSet presAssocID="{5C014A62-AE7B-4CBD-B213-8444F4A40E69}" presName="root" presStyleCnt="0">
        <dgm:presLayoutVars>
          <dgm:dir/>
          <dgm:resizeHandles val="exact"/>
        </dgm:presLayoutVars>
      </dgm:prSet>
      <dgm:spPr/>
    </dgm:pt>
    <dgm:pt modelId="{BEF6F6B6-0C01-4D9C-B7A2-9E44C4AC0326}" type="pres">
      <dgm:prSet presAssocID="{4D2AF933-F159-9E40-B54D-35A42808C3E1}" presName="compNode" presStyleCnt="0"/>
      <dgm:spPr/>
    </dgm:pt>
    <dgm:pt modelId="{DDA4AEF5-39F5-4C3D-A81D-49B29E7BEFC9}" type="pres">
      <dgm:prSet presAssocID="{4D2AF933-F159-9E40-B54D-35A42808C3E1}" presName="bgRect" presStyleLbl="bgShp" presStyleIdx="0" presStyleCnt="3"/>
      <dgm:spPr/>
    </dgm:pt>
    <dgm:pt modelId="{5B2B4FCB-5665-42E2-992A-1322F893533E}" type="pres">
      <dgm:prSet presAssocID="{4D2AF933-F159-9E40-B54D-35A42808C3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434BFA4-B166-4B52-A60F-1FF4FF597083}" type="pres">
      <dgm:prSet presAssocID="{4D2AF933-F159-9E40-B54D-35A42808C3E1}" presName="spaceRect" presStyleCnt="0"/>
      <dgm:spPr/>
    </dgm:pt>
    <dgm:pt modelId="{9FEC9B7E-82D2-47DE-968C-15B4ABCF5778}" type="pres">
      <dgm:prSet presAssocID="{4D2AF933-F159-9E40-B54D-35A42808C3E1}" presName="parTx" presStyleLbl="revTx" presStyleIdx="0" presStyleCnt="3">
        <dgm:presLayoutVars>
          <dgm:chMax val="0"/>
          <dgm:chPref val="0"/>
        </dgm:presLayoutVars>
      </dgm:prSet>
      <dgm:spPr/>
    </dgm:pt>
    <dgm:pt modelId="{3843B0A8-7043-43DA-9081-747FC9B8D70F}" type="pres">
      <dgm:prSet presAssocID="{DBD30BE6-AA59-CA40-A15E-CE701E60F83C}" presName="sibTrans" presStyleCnt="0"/>
      <dgm:spPr/>
    </dgm:pt>
    <dgm:pt modelId="{D0970EEF-2DEF-4041-B483-C2D5140A0043}" type="pres">
      <dgm:prSet presAssocID="{375F4236-F132-4E6D-9115-AB12EFE502A3}" presName="compNode" presStyleCnt="0"/>
      <dgm:spPr/>
    </dgm:pt>
    <dgm:pt modelId="{53985938-137A-4CCC-9083-1C77303A1868}" type="pres">
      <dgm:prSet presAssocID="{375F4236-F132-4E6D-9115-AB12EFE502A3}" presName="bgRect" presStyleLbl="bgShp" presStyleIdx="1" presStyleCnt="3"/>
      <dgm:spPr/>
    </dgm:pt>
    <dgm:pt modelId="{80604414-4362-477D-BB79-E862D0643EC5}" type="pres">
      <dgm:prSet presAssocID="{375F4236-F132-4E6D-9115-AB12EFE502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84536BF-7FD7-4839-B29B-C13A94AC0B3A}" type="pres">
      <dgm:prSet presAssocID="{375F4236-F132-4E6D-9115-AB12EFE502A3}" presName="spaceRect" presStyleCnt="0"/>
      <dgm:spPr/>
    </dgm:pt>
    <dgm:pt modelId="{952B03F4-B752-4A12-B6D8-23C5EA32DE86}" type="pres">
      <dgm:prSet presAssocID="{375F4236-F132-4E6D-9115-AB12EFE502A3}" presName="parTx" presStyleLbl="revTx" presStyleIdx="1" presStyleCnt="3">
        <dgm:presLayoutVars>
          <dgm:chMax val="0"/>
          <dgm:chPref val="0"/>
        </dgm:presLayoutVars>
      </dgm:prSet>
      <dgm:spPr/>
    </dgm:pt>
    <dgm:pt modelId="{88C88D1D-90B2-4B9A-A0F8-5112A1CD44FA}" type="pres">
      <dgm:prSet presAssocID="{1DEB88CC-D5A2-4B16-810C-B149F5CC7F09}" presName="sibTrans" presStyleCnt="0"/>
      <dgm:spPr/>
    </dgm:pt>
    <dgm:pt modelId="{ADC7147A-4111-4A02-AEF9-EB3896ED7A7E}" type="pres">
      <dgm:prSet presAssocID="{B9DAB990-A98A-444D-A2E5-92524F97B416}" presName="compNode" presStyleCnt="0"/>
      <dgm:spPr/>
    </dgm:pt>
    <dgm:pt modelId="{0F21A2CD-E049-4CAA-8EF0-C7D9C24807BE}" type="pres">
      <dgm:prSet presAssocID="{B9DAB990-A98A-444D-A2E5-92524F97B416}" presName="bgRect" presStyleLbl="bgShp" presStyleIdx="2" presStyleCnt="3"/>
      <dgm:spPr/>
    </dgm:pt>
    <dgm:pt modelId="{5761622E-3DB1-454C-9DB1-D8D2A5FDC305}" type="pres">
      <dgm:prSet presAssocID="{B9DAB990-A98A-444D-A2E5-92524F97B4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A89E79-FF7A-4C77-9F79-D29B34A6675E}" type="pres">
      <dgm:prSet presAssocID="{B9DAB990-A98A-444D-A2E5-92524F97B416}" presName="spaceRect" presStyleCnt="0"/>
      <dgm:spPr/>
    </dgm:pt>
    <dgm:pt modelId="{AEEDADA6-A9D8-4B15-84E9-7562DDB26ADE}" type="pres">
      <dgm:prSet presAssocID="{B9DAB990-A98A-444D-A2E5-92524F97B4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3F013C-FDA9-F143-9783-0E4AD05572B1}" srcId="{5C014A62-AE7B-4CBD-B213-8444F4A40E69}" destId="{4D2AF933-F159-9E40-B54D-35A42808C3E1}" srcOrd="0" destOrd="0" parTransId="{7BC0F0E6-F245-134D-BCBD-C10D23AFEF1B}" sibTransId="{DBD30BE6-AA59-CA40-A15E-CE701E60F83C}"/>
    <dgm:cxn modelId="{7A8B1661-D281-6245-8792-1631B111A04B}" type="presOf" srcId="{5C014A62-AE7B-4CBD-B213-8444F4A40E69}" destId="{A54DAB32-80B9-4093-A8B5-AED0325BFD7C}" srcOrd="0" destOrd="0" presId="urn:microsoft.com/office/officeart/2018/2/layout/IconVerticalSolidList"/>
    <dgm:cxn modelId="{2E3A4F93-7CBD-0B42-A0B0-65F7546395B9}" type="presOf" srcId="{B9DAB990-A98A-444D-A2E5-92524F97B416}" destId="{AEEDADA6-A9D8-4B15-84E9-7562DDB26ADE}" srcOrd="0" destOrd="0" presId="urn:microsoft.com/office/officeart/2018/2/layout/IconVerticalSolidList"/>
    <dgm:cxn modelId="{EFBE71B1-BA0C-274F-A702-BD6B29968A97}" type="presOf" srcId="{375F4236-F132-4E6D-9115-AB12EFE502A3}" destId="{952B03F4-B752-4A12-B6D8-23C5EA32DE86}" srcOrd="0" destOrd="0" presId="urn:microsoft.com/office/officeart/2018/2/layout/IconVerticalSolidList"/>
    <dgm:cxn modelId="{6DA61FB9-B5EB-42B9-8AC0-5713A274E374}" srcId="{5C014A62-AE7B-4CBD-B213-8444F4A40E69}" destId="{B9DAB990-A98A-444D-A2E5-92524F97B416}" srcOrd="2" destOrd="0" parTransId="{C26DF0C8-CD33-48B2-AC8B-415DBBA31E4F}" sibTransId="{17DB0D87-387B-4962-98EE-6A96B611392B}"/>
    <dgm:cxn modelId="{334601C1-9842-854A-9713-CFAC98DB327A}" type="presOf" srcId="{4D2AF933-F159-9E40-B54D-35A42808C3E1}" destId="{9FEC9B7E-82D2-47DE-968C-15B4ABCF5778}" srcOrd="0" destOrd="0" presId="urn:microsoft.com/office/officeart/2018/2/layout/IconVerticalSolidList"/>
    <dgm:cxn modelId="{CEDE63F6-2EFE-4137-B630-FC0B80548F84}" srcId="{5C014A62-AE7B-4CBD-B213-8444F4A40E69}" destId="{375F4236-F132-4E6D-9115-AB12EFE502A3}" srcOrd="1" destOrd="0" parTransId="{239937EC-EE90-4541-A6A4-C2E5C4184526}" sibTransId="{1DEB88CC-D5A2-4B16-810C-B149F5CC7F09}"/>
    <dgm:cxn modelId="{ECFEC701-3A9C-4F46-A78E-9CFC89202F99}" type="presParOf" srcId="{A54DAB32-80B9-4093-A8B5-AED0325BFD7C}" destId="{BEF6F6B6-0C01-4D9C-B7A2-9E44C4AC0326}" srcOrd="0" destOrd="0" presId="urn:microsoft.com/office/officeart/2018/2/layout/IconVerticalSolidList"/>
    <dgm:cxn modelId="{A6C8A0C5-949E-BF43-A1C4-3FDC42993F87}" type="presParOf" srcId="{BEF6F6B6-0C01-4D9C-B7A2-9E44C4AC0326}" destId="{DDA4AEF5-39F5-4C3D-A81D-49B29E7BEFC9}" srcOrd="0" destOrd="0" presId="urn:microsoft.com/office/officeart/2018/2/layout/IconVerticalSolidList"/>
    <dgm:cxn modelId="{BE2FB368-C220-F943-8900-4450E14BF7EC}" type="presParOf" srcId="{BEF6F6B6-0C01-4D9C-B7A2-9E44C4AC0326}" destId="{5B2B4FCB-5665-42E2-992A-1322F893533E}" srcOrd="1" destOrd="0" presId="urn:microsoft.com/office/officeart/2018/2/layout/IconVerticalSolidList"/>
    <dgm:cxn modelId="{BBF22E5B-D047-684C-AF90-64D0E6C44AEE}" type="presParOf" srcId="{BEF6F6B6-0C01-4D9C-B7A2-9E44C4AC0326}" destId="{4434BFA4-B166-4B52-A60F-1FF4FF597083}" srcOrd="2" destOrd="0" presId="urn:microsoft.com/office/officeart/2018/2/layout/IconVerticalSolidList"/>
    <dgm:cxn modelId="{B0514F34-5B31-2A4F-9BB4-DB95D78BD83D}" type="presParOf" srcId="{BEF6F6B6-0C01-4D9C-B7A2-9E44C4AC0326}" destId="{9FEC9B7E-82D2-47DE-968C-15B4ABCF5778}" srcOrd="3" destOrd="0" presId="urn:microsoft.com/office/officeart/2018/2/layout/IconVerticalSolidList"/>
    <dgm:cxn modelId="{81EE90F9-A86A-3F4A-8887-C53DE81F277C}" type="presParOf" srcId="{A54DAB32-80B9-4093-A8B5-AED0325BFD7C}" destId="{3843B0A8-7043-43DA-9081-747FC9B8D70F}" srcOrd="1" destOrd="0" presId="urn:microsoft.com/office/officeart/2018/2/layout/IconVerticalSolidList"/>
    <dgm:cxn modelId="{6998DB76-1BFE-F440-85F6-D6ABE74BA473}" type="presParOf" srcId="{A54DAB32-80B9-4093-A8B5-AED0325BFD7C}" destId="{D0970EEF-2DEF-4041-B483-C2D5140A0043}" srcOrd="2" destOrd="0" presId="urn:microsoft.com/office/officeart/2018/2/layout/IconVerticalSolidList"/>
    <dgm:cxn modelId="{8432EDE0-7D70-0147-B0DE-D39EE1671197}" type="presParOf" srcId="{D0970EEF-2DEF-4041-B483-C2D5140A0043}" destId="{53985938-137A-4CCC-9083-1C77303A1868}" srcOrd="0" destOrd="0" presId="urn:microsoft.com/office/officeart/2018/2/layout/IconVerticalSolidList"/>
    <dgm:cxn modelId="{E1A4DAC8-261D-D245-88E6-244413B6C0AF}" type="presParOf" srcId="{D0970EEF-2DEF-4041-B483-C2D5140A0043}" destId="{80604414-4362-477D-BB79-E862D0643EC5}" srcOrd="1" destOrd="0" presId="urn:microsoft.com/office/officeart/2018/2/layout/IconVerticalSolidList"/>
    <dgm:cxn modelId="{D734E6DA-14AE-524C-9EE6-09A0500DC89A}" type="presParOf" srcId="{D0970EEF-2DEF-4041-B483-C2D5140A0043}" destId="{784536BF-7FD7-4839-B29B-C13A94AC0B3A}" srcOrd="2" destOrd="0" presId="urn:microsoft.com/office/officeart/2018/2/layout/IconVerticalSolidList"/>
    <dgm:cxn modelId="{1248BD1C-4803-FF4B-86D1-5F39CDFAC459}" type="presParOf" srcId="{D0970EEF-2DEF-4041-B483-C2D5140A0043}" destId="{952B03F4-B752-4A12-B6D8-23C5EA32DE86}" srcOrd="3" destOrd="0" presId="urn:microsoft.com/office/officeart/2018/2/layout/IconVerticalSolidList"/>
    <dgm:cxn modelId="{0312B369-BAC1-8842-B0DB-238141033D52}" type="presParOf" srcId="{A54DAB32-80B9-4093-A8B5-AED0325BFD7C}" destId="{88C88D1D-90B2-4B9A-A0F8-5112A1CD44FA}" srcOrd="3" destOrd="0" presId="urn:microsoft.com/office/officeart/2018/2/layout/IconVerticalSolidList"/>
    <dgm:cxn modelId="{B59A2720-CA3D-6945-A6C6-D3D07A7573F1}" type="presParOf" srcId="{A54DAB32-80B9-4093-A8B5-AED0325BFD7C}" destId="{ADC7147A-4111-4A02-AEF9-EB3896ED7A7E}" srcOrd="4" destOrd="0" presId="urn:microsoft.com/office/officeart/2018/2/layout/IconVerticalSolidList"/>
    <dgm:cxn modelId="{C794E69C-0ED2-414C-87E6-8C7CB297BA7B}" type="presParOf" srcId="{ADC7147A-4111-4A02-AEF9-EB3896ED7A7E}" destId="{0F21A2CD-E049-4CAA-8EF0-C7D9C24807BE}" srcOrd="0" destOrd="0" presId="urn:microsoft.com/office/officeart/2018/2/layout/IconVerticalSolidList"/>
    <dgm:cxn modelId="{8C0E482B-DCB3-774B-BD8E-F9A9ECC1A9D1}" type="presParOf" srcId="{ADC7147A-4111-4A02-AEF9-EB3896ED7A7E}" destId="{5761622E-3DB1-454C-9DB1-D8D2A5FDC305}" srcOrd="1" destOrd="0" presId="urn:microsoft.com/office/officeart/2018/2/layout/IconVerticalSolidList"/>
    <dgm:cxn modelId="{E8EDCDC3-C9BD-1342-903E-B615277197BA}" type="presParOf" srcId="{ADC7147A-4111-4A02-AEF9-EB3896ED7A7E}" destId="{D0A89E79-FF7A-4C77-9F79-D29B34A6675E}" srcOrd="2" destOrd="0" presId="urn:microsoft.com/office/officeart/2018/2/layout/IconVerticalSolidList"/>
    <dgm:cxn modelId="{FEB29F42-1DF9-064B-AB88-C95CD1005214}" type="presParOf" srcId="{ADC7147A-4111-4A02-AEF9-EB3896ED7A7E}" destId="{AEEDADA6-A9D8-4B15-84E9-7562DDB26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21012A-7F08-4103-BAF3-FED77DA2C6C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14BF7C-3E23-423E-A907-4179DB641080}">
      <dgm:prSet/>
      <dgm:spPr/>
      <dgm:t>
        <a:bodyPr/>
        <a:lstStyle/>
        <a:p>
          <a:r>
            <a:rPr lang="en-US" b="0"/>
            <a:t>Metrics for Campaign return – More robust metric to quantify campaign return. Examples Conversion Rate, Pay-per-Click, Impressions or some weighted combinations of all the above. </a:t>
          </a:r>
          <a:endParaRPr lang="en-US"/>
        </a:p>
      </dgm:t>
    </dgm:pt>
    <dgm:pt modelId="{83936582-D339-4675-B9CC-0B185B959878}" type="parTrans" cxnId="{0A350C0C-1C63-49D0-9D9C-DA231ECCCC1B}">
      <dgm:prSet/>
      <dgm:spPr/>
      <dgm:t>
        <a:bodyPr/>
        <a:lstStyle/>
        <a:p>
          <a:endParaRPr lang="en-US"/>
        </a:p>
      </dgm:t>
    </dgm:pt>
    <dgm:pt modelId="{62AD5129-DE21-4D75-95E5-D43B562CBEAD}" type="sibTrans" cxnId="{0A350C0C-1C63-49D0-9D9C-DA231ECCCC1B}">
      <dgm:prSet/>
      <dgm:spPr/>
      <dgm:t>
        <a:bodyPr/>
        <a:lstStyle/>
        <a:p>
          <a:endParaRPr lang="en-US"/>
        </a:p>
      </dgm:t>
    </dgm:pt>
    <dgm:pt modelId="{F7EE964A-3E96-43F3-9200-7E169CE4CAAD}">
      <dgm:prSet/>
      <dgm:spPr/>
      <dgm:t>
        <a:bodyPr/>
        <a:lstStyle/>
        <a:p>
          <a:r>
            <a:rPr lang="en-US" b="0"/>
            <a:t>Feature Engineering- Lack of feature engineering to create more meaningful features to better predict our regression model</a:t>
          </a:r>
          <a:endParaRPr lang="en-US"/>
        </a:p>
      </dgm:t>
    </dgm:pt>
    <dgm:pt modelId="{D1BB2AB8-0549-48CA-8BED-6F3495DD4A80}" type="parTrans" cxnId="{3AC0835F-12E0-4CC5-914B-B2D56936558C}">
      <dgm:prSet/>
      <dgm:spPr/>
      <dgm:t>
        <a:bodyPr/>
        <a:lstStyle/>
        <a:p>
          <a:endParaRPr lang="en-US"/>
        </a:p>
      </dgm:t>
    </dgm:pt>
    <dgm:pt modelId="{5722F9C7-1FCD-4844-81DF-B4CA6C6389B8}" type="sibTrans" cxnId="{3AC0835F-12E0-4CC5-914B-B2D56936558C}">
      <dgm:prSet/>
      <dgm:spPr/>
      <dgm:t>
        <a:bodyPr/>
        <a:lstStyle/>
        <a:p>
          <a:endParaRPr lang="en-US"/>
        </a:p>
      </dgm:t>
    </dgm:pt>
    <dgm:pt modelId="{038B70F3-88DC-4198-8B5D-94AC242553BB}">
      <dgm:prSet/>
      <dgm:spPr/>
      <dgm:t>
        <a:bodyPr/>
        <a:lstStyle/>
        <a:p>
          <a:r>
            <a:rPr lang="en-US" b="0"/>
            <a:t>Tune Hyper-parameters – Tune hyperparameters for regression as well as genetic algorithms. </a:t>
          </a:r>
          <a:endParaRPr lang="en-US"/>
        </a:p>
      </dgm:t>
    </dgm:pt>
    <dgm:pt modelId="{7AECD0CC-7D90-4E83-A040-C7345DCBA4D9}" type="parTrans" cxnId="{5D037927-9886-47E4-9A43-56B93F2C938B}">
      <dgm:prSet/>
      <dgm:spPr/>
      <dgm:t>
        <a:bodyPr/>
        <a:lstStyle/>
        <a:p>
          <a:endParaRPr lang="en-US"/>
        </a:p>
      </dgm:t>
    </dgm:pt>
    <dgm:pt modelId="{2E57F2EB-C1EE-4A03-9B9C-40AB4FD71E05}" type="sibTrans" cxnId="{5D037927-9886-47E4-9A43-56B93F2C938B}">
      <dgm:prSet/>
      <dgm:spPr/>
      <dgm:t>
        <a:bodyPr/>
        <a:lstStyle/>
        <a:p>
          <a:endParaRPr lang="en-US"/>
        </a:p>
      </dgm:t>
    </dgm:pt>
    <dgm:pt modelId="{76318999-F972-40FC-AAF4-78DBE9950CF8}">
      <dgm:prSet/>
      <dgm:spPr/>
      <dgm:t>
        <a:bodyPr/>
        <a:lstStyle/>
        <a:p>
          <a:r>
            <a:rPr lang="en-US" b="0"/>
            <a:t>Fitness Function – Define fitness function as weighted sum of some metric for campaign return rather than plain sum </a:t>
          </a:r>
          <a:endParaRPr lang="en-US"/>
        </a:p>
      </dgm:t>
    </dgm:pt>
    <dgm:pt modelId="{627E06F0-598F-4B93-84DE-76BCFA503213}" type="parTrans" cxnId="{624365B8-401C-4C74-B526-770ED773E6E1}">
      <dgm:prSet/>
      <dgm:spPr/>
      <dgm:t>
        <a:bodyPr/>
        <a:lstStyle/>
        <a:p>
          <a:endParaRPr lang="en-US"/>
        </a:p>
      </dgm:t>
    </dgm:pt>
    <dgm:pt modelId="{FF89B91B-7AA4-4E49-ABD2-CB0ED5F9B325}" type="sibTrans" cxnId="{624365B8-401C-4C74-B526-770ED773E6E1}">
      <dgm:prSet/>
      <dgm:spPr/>
      <dgm:t>
        <a:bodyPr/>
        <a:lstStyle/>
        <a:p>
          <a:endParaRPr lang="en-US"/>
        </a:p>
      </dgm:t>
    </dgm:pt>
    <dgm:pt modelId="{2B8E4FD3-1C39-534D-883B-086D1ABA3399}" type="pres">
      <dgm:prSet presAssocID="{3521012A-7F08-4103-BAF3-FED77DA2C6C1}" presName="outerComposite" presStyleCnt="0">
        <dgm:presLayoutVars>
          <dgm:chMax val="5"/>
          <dgm:dir/>
          <dgm:resizeHandles val="exact"/>
        </dgm:presLayoutVars>
      </dgm:prSet>
      <dgm:spPr/>
    </dgm:pt>
    <dgm:pt modelId="{8589D80A-A672-2A4C-B98D-88EE9DCC1320}" type="pres">
      <dgm:prSet presAssocID="{3521012A-7F08-4103-BAF3-FED77DA2C6C1}" presName="dummyMaxCanvas" presStyleCnt="0">
        <dgm:presLayoutVars/>
      </dgm:prSet>
      <dgm:spPr/>
    </dgm:pt>
    <dgm:pt modelId="{8E8CD796-C72C-0E4A-865C-3250D61BE96C}" type="pres">
      <dgm:prSet presAssocID="{3521012A-7F08-4103-BAF3-FED77DA2C6C1}" presName="FourNodes_1" presStyleLbl="node1" presStyleIdx="0" presStyleCnt="4">
        <dgm:presLayoutVars>
          <dgm:bulletEnabled val="1"/>
        </dgm:presLayoutVars>
      </dgm:prSet>
      <dgm:spPr/>
    </dgm:pt>
    <dgm:pt modelId="{2E2ACC70-666A-A24C-844C-0995E2257562}" type="pres">
      <dgm:prSet presAssocID="{3521012A-7F08-4103-BAF3-FED77DA2C6C1}" presName="FourNodes_2" presStyleLbl="node1" presStyleIdx="1" presStyleCnt="4">
        <dgm:presLayoutVars>
          <dgm:bulletEnabled val="1"/>
        </dgm:presLayoutVars>
      </dgm:prSet>
      <dgm:spPr/>
    </dgm:pt>
    <dgm:pt modelId="{9EE0ED21-FDC1-8148-8FAD-4F73A64A22DE}" type="pres">
      <dgm:prSet presAssocID="{3521012A-7F08-4103-BAF3-FED77DA2C6C1}" presName="FourNodes_3" presStyleLbl="node1" presStyleIdx="2" presStyleCnt="4">
        <dgm:presLayoutVars>
          <dgm:bulletEnabled val="1"/>
        </dgm:presLayoutVars>
      </dgm:prSet>
      <dgm:spPr/>
    </dgm:pt>
    <dgm:pt modelId="{3EC70CEA-A340-0E4B-A280-9D05BB7C5FD7}" type="pres">
      <dgm:prSet presAssocID="{3521012A-7F08-4103-BAF3-FED77DA2C6C1}" presName="FourNodes_4" presStyleLbl="node1" presStyleIdx="3" presStyleCnt="4">
        <dgm:presLayoutVars>
          <dgm:bulletEnabled val="1"/>
        </dgm:presLayoutVars>
      </dgm:prSet>
      <dgm:spPr/>
    </dgm:pt>
    <dgm:pt modelId="{43472C67-B4CD-C545-B8E0-4606F0401B43}" type="pres">
      <dgm:prSet presAssocID="{3521012A-7F08-4103-BAF3-FED77DA2C6C1}" presName="FourConn_1-2" presStyleLbl="fgAccFollowNode1" presStyleIdx="0" presStyleCnt="3">
        <dgm:presLayoutVars>
          <dgm:bulletEnabled val="1"/>
        </dgm:presLayoutVars>
      </dgm:prSet>
      <dgm:spPr/>
    </dgm:pt>
    <dgm:pt modelId="{254D997D-0019-934E-9DD2-D832F3CE5CF3}" type="pres">
      <dgm:prSet presAssocID="{3521012A-7F08-4103-BAF3-FED77DA2C6C1}" presName="FourConn_2-3" presStyleLbl="fgAccFollowNode1" presStyleIdx="1" presStyleCnt="3">
        <dgm:presLayoutVars>
          <dgm:bulletEnabled val="1"/>
        </dgm:presLayoutVars>
      </dgm:prSet>
      <dgm:spPr/>
    </dgm:pt>
    <dgm:pt modelId="{2A70A292-AFCC-E946-BE9C-94B3EDEBA09E}" type="pres">
      <dgm:prSet presAssocID="{3521012A-7F08-4103-BAF3-FED77DA2C6C1}" presName="FourConn_3-4" presStyleLbl="fgAccFollowNode1" presStyleIdx="2" presStyleCnt="3">
        <dgm:presLayoutVars>
          <dgm:bulletEnabled val="1"/>
        </dgm:presLayoutVars>
      </dgm:prSet>
      <dgm:spPr/>
    </dgm:pt>
    <dgm:pt modelId="{B99DBD66-FFBA-0A46-9DAF-2DA942316E6B}" type="pres">
      <dgm:prSet presAssocID="{3521012A-7F08-4103-BAF3-FED77DA2C6C1}" presName="FourNodes_1_text" presStyleLbl="node1" presStyleIdx="3" presStyleCnt="4">
        <dgm:presLayoutVars>
          <dgm:bulletEnabled val="1"/>
        </dgm:presLayoutVars>
      </dgm:prSet>
      <dgm:spPr/>
    </dgm:pt>
    <dgm:pt modelId="{BAB0E449-7F88-BB41-99B4-F52E1F4E006D}" type="pres">
      <dgm:prSet presAssocID="{3521012A-7F08-4103-BAF3-FED77DA2C6C1}" presName="FourNodes_2_text" presStyleLbl="node1" presStyleIdx="3" presStyleCnt="4">
        <dgm:presLayoutVars>
          <dgm:bulletEnabled val="1"/>
        </dgm:presLayoutVars>
      </dgm:prSet>
      <dgm:spPr/>
    </dgm:pt>
    <dgm:pt modelId="{3AD109F3-9E4B-DD48-A377-2FEBEBBB18B6}" type="pres">
      <dgm:prSet presAssocID="{3521012A-7F08-4103-BAF3-FED77DA2C6C1}" presName="FourNodes_3_text" presStyleLbl="node1" presStyleIdx="3" presStyleCnt="4">
        <dgm:presLayoutVars>
          <dgm:bulletEnabled val="1"/>
        </dgm:presLayoutVars>
      </dgm:prSet>
      <dgm:spPr/>
    </dgm:pt>
    <dgm:pt modelId="{12D0DBAF-EA38-4E44-B190-E8375EB261BE}" type="pres">
      <dgm:prSet presAssocID="{3521012A-7F08-4103-BAF3-FED77DA2C6C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A350C0C-1C63-49D0-9D9C-DA231ECCCC1B}" srcId="{3521012A-7F08-4103-BAF3-FED77DA2C6C1}" destId="{3A14BF7C-3E23-423E-A907-4179DB641080}" srcOrd="0" destOrd="0" parTransId="{83936582-D339-4675-B9CC-0B185B959878}" sibTransId="{62AD5129-DE21-4D75-95E5-D43B562CBEAD}"/>
    <dgm:cxn modelId="{5D037927-9886-47E4-9A43-56B93F2C938B}" srcId="{3521012A-7F08-4103-BAF3-FED77DA2C6C1}" destId="{038B70F3-88DC-4198-8B5D-94AC242553BB}" srcOrd="2" destOrd="0" parTransId="{7AECD0CC-7D90-4E83-A040-C7345DCBA4D9}" sibTransId="{2E57F2EB-C1EE-4A03-9B9C-40AB4FD71E05}"/>
    <dgm:cxn modelId="{6D32D02A-6108-C44D-974C-7CC7B41331C5}" type="presOf" srcId="{76318999-F972-40FC-AAF4-78DBE9950CF8}" destId="{3EC70CEA-A340-0E4B-A280-9D05BB7C5FD7}" srcOrd="0" destOrd="0" presId="urn:microsoft.com/office/officeart/2005/8/layout/vProcess5"/>
    <dgm:cxn modelId="{CC88E15B-8114-A049-ADCA-1BDB0705D8CE}" type="presOf" srcId="{3521012A-7F08-4103-BAF3-FED77DA2C6C1}" destId="{2B8E4FD3-1C39-534D-883B-086D1ABA3399}" srcOrd="0" destOrd="0" presId="urn:microsoft.com/office/officeart/2005/8/layout/vProcess5"/>
    <dgm:cxn modelId="{B3B1115C-7A57-1F45-92B8-9E6B88FA6497}" type="presOf" srcId="{76318999-F972-40FC-AAF4-78DBE9950CF8}" destId="{12D0DBAF-EA38-4E44-B190-E8375EB261BE}" srcOrd="1" destOrd="0" presId="urn:microsoft.com/office/officeart/2005/8/layout/vProcess5"/>
    <dgm:cxn modelId="{3AC0835F-12E0-4CC5-914B-B2D56936558C}" srcId="{3521012A-7F08-4103-BAF3-FED77DA2C6C1}" destId="{F7EE964A-3E96-43F3-9200-7E169CE4CAAD}" srcOrd="1" destOrd="0" parTransId="{D1BB2AB8-0549-48CA-8BED-6F3495DD4A80}" sibTransId="{5722F9C7-1FCD-4844-81DF-B4CA6C6389B8}"/>
    <dgm:cxn modelId="{0E0FF860-AD1C-7B46-8F21-89E86B73D746}" type="presOf" srcId="{3A14BF7C-3E23-423E-A907-4179DB641080}" destId="{8E8CD796-C72C-0E4A-865C-3250D61BE96C}" srcOrd="0" destOrd="0" presId="urn:microsoft.com/office/officeart/2005/8/layout/vProcess5"/>
    <dgm:cxn modelId="{76BBF283-24C4-0247-B6EE-10654890A02F}" type="presOf" srcId="{F7EE964A-3E96-43F3-9200-7E169CE4CAAD}" destId="{BAB0E449-7F88-BB41-99B4-F52E1F4E006D}" srcOrd="1" destOrd="0" presId="urn:microsoft.com/office/officeart/2005/8/layout/vProcess5"/>
    <dgm:cxn modelId="{469E239D-B88C-F049-88B0-FF38934B99B8}" type="presOf" srcId="{F7EE964A-3E96-43F3-9200-7E169CE4CAAD}" destId="{2E2ACC70-666A-A24C-844C-0995E2257562}" srcOrd="0" destOrd="0" presId="urn:microsoft.com/office/officeart/2005/8/layout/vProcess5"/>
    <dgm:cxn modelId="{366C85AC-0FA3-0443-9F2C-C0FB5AF061D3}" type="presOf" srcId="{62AD5129-DE21-4D75-95E5-D43B562CBEAD}" destId="{43472C67-B4CD-C545-B8E0-4606F0401B43}" srcOrd="0" destOrd="0" presId="urn:microsoft.com/office/officeart/2005/8/layout/vProcess5"/>
    <dgm:cxn modelId="{624365B8-401C-4C74-B526-770ED773E6E1}" srcId="{3521012A-7F08-4103-BAF3-FED77DA2C6C1}" destId="{76318999-F972-40FC-AAF4-78DBE9950CF8}" srcOrd="3" destOrd="0" parTransId="{627E06F0-598F-4B93-84DE-76BCFA503213}" sibTransId="{FF89B91B-7AA4-4E49-ABD2-CB0ED5F9B325}"/>
    <dgm:cxn modelId="{3A47FEB9-FD93-FE4A-B5BD-EBDD76850F5D}" type="presOf" srcId="{038B70F3-88DC-4198-8B5D-94AC242553BB}" destId="{9EE0ED21-FDC1-8148-8FAD-4F73A64A22DE}" srcOrd="0" destOrd="0" presId="urn:microsoft.com/office/officeart/2005/8/layout/vProcess5"/>
    <dgm:cxn modelId="{C3720EC7-9518-954C-9182-F79EC8214810}" type="presOf" srcId="{038B70F3-88DC-4198-8B5D-94AC242553BB}" destId="{3AD109F3-9E4B-DD48-A377-2FEBEBBB18B6}" srcOrd="1" destOrd="0" presId="urn:microsoft.com/office/officeart/2005/8/layout/vProcess5"/>
    <dgm:cxn modelId="{0DBFC1D8-1A23-404E-A54F-3D2DDC4FD804}" type="presOf" srcId="{2E57F2EB-C1EE-4A03-9B9C-40AB4FD71E05}" destId="{2A70A292-AFCC-E946-BE9C-94B3EDEBA09E}" srcOrd="0" destOrd="0" presId="urn:microsoft.com/office/officeart/2005/8/layout/vProcess5"/>
    <dgm:cxn modelId="{3DA576DE-76EA-7B45-8455-8EBF12BA0777}" type="presOf" srcId="{3A14BF7C-3E23-423E-A907-4179DB641080}" destId="{B99DBD66-FFBA-0A46-9DAF-2DA942316E6B}" srcOrd="1" destOrd="0" presId="urn:microsoft.com/office/officeart/2005/8/layout/vProcess5"/>
    <dgm:cxn modelId="{983D46FD-E7B9-7F4D-8D78-A579D9F3CDF6}" type="presOf" srcId="{5722F9C7-1FCD-4844-81DF-B4CA6C6389B8}" destId="{254D997D-0019-934E-9DD2-D832F3CE5CF3}" srcOrd="0" destOrd="0" presId="urn:microsoft.com/office/officeart/2005/8/layout/vProcess5"/>
    <dgm:cxn modelId="{EE0C91EC-82F8-0E47-AEFD-5A4198312FD4}" type="presParOf" srcId="{2B8E4FD3-1C39-534D-883B-086D1ABA3399}" destId="{8589D80A-A672-2A4C-B98D-88EE9DCC1320}" srcOrd="0" destOrd="0" presId="urn:microsoft.com/office/officeart/2005/8/layout/vProcess5"/>
    <dgm:cxn modelId="{33C1690E-603C-FF45-9C94-1855B605F988}" type="presParOf" srcId="{2B8E4FD3-1C39-534D-883B-086D1ABA3399}" destId="{8E8CD796-C72C-0E4A-865C-3250D61BE96C}" srcOrd="1" destOrd="0" presId="urn:microsoft.com/office/officeart/2005/8/layout/vProcess5"/>
    <dgm:cxn modelId="{71D5B74C-9CA9-0A46-9B48-6D29E096DC94}" type="presParOf" srcId="{2B8E4FD3-1C39-534D-883B-086D1ABA3399}" destId="{2E2ACC70-666A-A24C-844C-0995E2257562}" srcOrd="2" destOrd="0" presId="urn:microsoft.com/office/officeart/2005/8/layout/vProcess5"/>
    <dgm:cxn modelId="{006EC91F-2D12-2149-BF6A-541D2716608D}" type="presParOf" srcId="{2B8E4FD3-1C39-534D-883B-086D1ABA3399}" destId="{9EE0ED21-FDC1-8148-8FAD-4F73A64A22DE}" srcOrd="3" destOrd="0" presId="urn:microsoft.com/office/officeart/2005/8/layout/vProcess5"/>
    <dgm:cxn modelId="{ABA124A6-F86B-B94C-8448-5103A98773E9}" type="presParOf" srcId="{2B8E4FD3-1C39-534D-883B-086D1ABA3399}" destId="{3EC70CEA-A340-0E4B-A280-9D05BB7C5FD7}" srcOrd="4" destOrd="0" presId="urn:microsoft.com/office/officeart/2005/8/layout/vProcess5"/>
    <dgm:cxn modelId="{1D364FC0-C95A-EF45-9583-13559D6A0CDA}" type="presParOf" srcId="{2B8E4FD3-1C39-534D-883B-086D1ABA3399}" destId="{43472C67-B4CD-C545-B8E0-4606F0401B43}" srcOrd="5" destOrd="0" presId="urn:microsoft.com/office/officeart/2005/8/layout/vProcess5"/>
    <dgm:cxn modelId="{2136DC01-9193-234B-963D-A90F5512B262}" type="presParOf" srcId="{2B8E4FD3-1C39-534D-883B-086D1ABA3399}" destId="{254D997D-0019-934E-9DD2-D832F3CE5CF3}" srcOrd="6" destOrd="0" presId="urn:microsoft.com/office/officeart/2005/8/layout/vProcess5"/>
    <dgm:cxn modelId="{0DF04A72-ACD6-E04D-A9A7-6CB1D0636CD9}" type="presParOf" srcId="{2B8E4FD3-1C39-534D-883B-086D1ABA3399}" destId="{2A70A292-AFCC-E946-BE9C-94B3EDEBA09E}" srcOrd="7" destOrd="0" presId="urn:microsoft.com/office/officeart/2005/8/layout/vProcess5"/>
    <dgm:cxn modelId="{F38BA117-6034-E844-93C8-86A813D24E4F}" type="presParOf" srcId="{2B8E4FD3-1C39-534D-883B-086D1ABA3399}" destId="{B99DBD66-FFBA-0A46-9DAF-2DA942316E6B}" srcOrd="8" destOrd="0" presId="urn:microsoft.com/office/officeart/2005/8/layout/vProcess5"/>
    <dgm:cxn modelId="{3BEA0D73-BFBA-B545-8B90-EBCA232DD1D9}" type="presParOf" srcId="{2B8E4FD3-1C39-534D-883B-086D1ABA3399}" destId="{BAB0E449-7F88-BB41-99B4-F52E1F4E006D}" srcOrd="9" destOrd="0" presId="urn:microsoft.com/office/officeart/2005/8/layout/vProcess5"/>
    <dgm:cxn modelId="{7402FBBD-446D-B24B-85D2-BB4A9E64997D}" type="presParOf" srcId="{2B8E4FD3-1C39-534D-883B-086D1ABA3399}" destId="{3AD109F3-9E4B-DD48-A377-2FEBEBBB18B6}" srcOrd="10" destOrd="0" presId="urn:microsoft.com/office/officeart/2005/8/layout/vProcess5"/>
    <dgm:cxn modelId="{138AB241-CA90-D44D-B0F0-5F020B0077BA}" type="presParOf" srcId="{2B8E4FD3-1C39-534D-883B-086D1ABA3399}" destId="{12D0DBAF-EA38-4E44-B190-E8375EB261B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07A27-29D2-4A41-924C-1F1B824531A7}">
      <dsp:nvSpPr>
        <dsp:cNvPr id="0" name=""/>
        <dsp:cNvSpPr/>
      </dsp:nvSpPr>
      <dsp:spPr>
        <a:xfrm>
          <a:off x="0" y="1109132"/>
          <a:ext cx="2856524" cy="18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8C3FF-1168-9C49-8184-F017675ACC59}">
      <dsp:nvSpPr>
        <dsp:cNvPr id="0" name=""/>
        <dsp:cNvSpPr/>
      </dsp:nvSpPr>
      <dsp:spPr>
        <a:xfrm>
          <a:off x="317391" y="1410654"/>
          <a:ext cx="2856524" cy="1813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$800 billion industry by 2027</a:t>
          </a:r>
          <a:endParaRPr lang="en-US" sz="2400" kern="1200"/>
        </a:p>
      </dsp:txBody>
      <dsp:txXfrm>
        <a:off x="370518" y="1463781"/>
        <a:ext cx="2750270" cy="1707638"/>
      </dsp:txXfrm>
    </dsp:sp>
    <dsp:sp modelId="{B7CBCA46-E03B-B745-BB5D-372619745513}">
      <dsp:nvSpPr>
        <dsp:cNvPr id="0" name=""/>
        <dsp:cNvSpPr/>
      </dsp:nvSpPr>
      <dsp:spPr>
        <a:xfrm>
          <a:off x="3491307" y="1109132"/>
          <a:ext cx="2856524" cy="18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D820-8FEB-E346-ACCD-58A817909723}">
      <dsp:nvSpPr>
        <dsp:cNvPr id="0" name=""/>
        <dsp:cNvSpPr/>
      </dsp:nvSpPr>
      <dsp:spPr>
        <a:xfrm>
          <a:off x="3808699" y="1410654"/>
          <a:ext cx="2856524" cy="1813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Importance of Prudent Decision making in Budget Allocation</a:t>
          </a:r>
          <a:endParaRPr lang="en-US" sz="2400" kern="1200"/>
        </a:p>
      </dsp:txBody>
      <dsp:txXfrm>
        <a:off x="3861826" y="1463781"/>
        <a:ext cx="2750270" cy="1707638"/>
      </dsp:txXfrm>
    </dsp:sp>
    <dsp:sp modelId="{C6A2D774-E7C8-BA49-A1B2-4281519E3AE8}">
      <dsp:nvSpPr>
        <dsp:cNvPr id="0" name=""/>
        <dsp:cNvSpPr/>
      </dsp:nvSpPr>
      <dsp:spPr>
        <a:xfrm>
          <a:off x="6982615" y="1109132"/>
          <a:ext cx="2856524" cy="1813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0FAEF-2491-5C45-9EFB-E1E7E6FE2445}">
      <dsp:nvSpPr>
        <dsp:cNvPr id="0" name=""/>
        <dsp:cNvSpPr/>
      </dsp:nvSpPr>
      <dsp:spPr>
        <a:xfrm>
          <a:off x="7300006" y="1410654"/>
          <a:ext cx="2856524" cy="1813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Role of Data Science and Statistical Modelling</a:t>
          </a:r>
          <a:endParaRPr lang="en-US" sz="2400" kern="1200"/>
        </a:p>
      </dsp:txBody>
      <dsp:txXfrm>
        <a:off x="7353133" y="1463781"/>
        <a:ext cx="2750270" cy="1707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17EF8-642E-4D17-82A4-BB7AA3D0AB61}">
      <dsp:nvSpPr>
        <dsp:cNvPr id="0" name=""/>
        <dsp:cNvSpPr/>
      </dsp:nvSpPr>
      <dsp:spPr>
        <a:xfrm>
          <a:off x="212335" y="183965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88E9B-03FE-4B3C-8858-70568F49A7F3}">
      <dsp:nvSpPr>
        <dsp:cNvPr id="0" name=""/>
        <dsp:cNvSpPr/>
      </dsp:nvSpPr>
      <dsp:spPr>
        <a:xfrm>
          <a:off x="492877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DCBB-DA7E-4BDF-A057-5A7E95936055}">
      <dsp:nvSpPr>
        <dsp:cNvPr id="0" name=""/>
        <dsp:cNvSpPr/>
      </dsp:nvSpPr>
      <dsp:spPr>
        <a:xfrm>
          <a:off x="1834517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$1M of budget to Ad Campaign</a:t>
          </a:r>
        </a:p>
      </dsp:txBody>
      <dsp:txXfrm>
        <a:off x="1834517" y="183965"/>
        <a:ext cx="3148942" cy="1335915"/>
      </dsp:txXfrm>
    </dsp:sp>
    <dsp:sp modelId="{0A03BFD7-EBBA-4134-AF4F-F55DC06CA32A}">
      <dsp:nvSpPr>
        <dsp:cNvPr id="0" name=""/>
        <dsp:cNvSpPr/>
      </dsp:nvSpPr>
      <dsp:spPr>
        <a:xfrm>
          <a:off x="5532139" y="183965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E5536-0D38-4BE1-A952-F696C6A1D1B6}">
      <dsp:nvSpPr>
        <dsp:cNvPr id="0" name=""/>
        <dsp:cNvSpPr/>
      </dsp:nvSpPr>
      <dsp:spPr>
        <a:xfrm>
          <a:off x="5812681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26A99-F373-4F88-A739-4CBE3BF5628A}">
      <dsp:nvSpPr>
        <dsp:cNvPr id="0" name=""/>
        <dsp:cNvSpPr/>
      </dsp:nvSpPr>
      <dsp:spPr>
        <a:xfrm>
          <a:off x="7154322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Distributed across 3 Digital Channels and 5 Audience types </a:t>
          </a:r>
        </a:p>
      </dsp:txBody>
      <dsp:txXfrm>
        <a:off x="7154322" y="183965"/>
        <a:ext cx="3148942" cy="1335915"/>
      </dsp:txXfrm>
    </dsp:sp>
    <dsp:sp modelId="{C477C0E8-BB60-478F-92DA-81FDE66760B2}">
      <dsp:nvSpPr>
        <dsp:cNvPr id="0" name=""/>
        <dsp:cNvSpPr/>
      </dsp:nvSpPr>
      <dsp:spPr>
        <a:xfrm>
          <a:off x="212335" y="214248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39274-628D-4CFF-A8EE-A12250A1D0DD}">
      <dsp:nvSpPr>
        <dsp:cNvPr id="0" name=""/>
        <dsp:cNvSpPr/>
      </dsp:nvSpPr>
      <dsp:spPr>
        <a:xfrm>
          <a:off x="492877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7156B-BA88-4BC2-B2F0-91DB85A102A9}">
      <dsp:nvSpPr>
        <dsp:cNvPr id="0" name=""/>
        <dsp:cNvSpPr/>
      </dsp:nvSpPr>
      <dsp:spPr>
        <a:xfrm>
          <a:off x="1834517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 the Budget while Maximizing Digital Engagement</a:t>
          </a:r>
        </a:p>
      </dsp:txBody>
      <dsp:txXfrm>
        <a:off x="1834517" y="2142482"/>
        <a:ext cx="3148942" cy="1335915"/>
      </dsp:txXfrm>
    </dsp:sp>
    <dsp:sp modelId="{CE91C8E9-A374-4F67-A014-44EBBF152710}">
      <dsp:nvSpPr>
        <dsp:cNvPr id="0" name=""/>
        <dsp:cNvSpPr/>
      </dsp:nvSpPr>
      <dsp:spPr>
        <a:xfrm>
          <a:off x="5532139" y="214248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E2507-3892-4C27-A6FE-B1F165546076}">
      <dsp:nvSpPr>
        <dsp:cNvPr id="0" name=""/>
        <dsp:cNvSpPr/>
      </dsp:nvSpPr>
      <dsp:spPr>
        <a:xfrm>
          <a:off x="5812681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69251-63F7-4E5A-A26D-5FE9779D8F59}">
      <dsp:nvSpPr>
        <dsp:cNvPr id="0" name=""/>
        <dsp:cNvSpPr/>
      </dsp:nvSpPr>
      <dsp:spPr>
        <a:xfrm>
          <a:off x="7154322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Business Constraint - Minimum of 2% and maximum of 50% Total Spend </a:t>
          </a:r>
        </a:p>
      </dsp:txBody>
      <dsp:txXfrm>
        <a:off x="7154322" y="214248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AEB16-BC4B-4C02-A670-533C9FD67D80}">
      <dsp:nvSpPr>
        <dsp:cNvPr id="0" name=""/>
        <dsp:cNvSpPr/>
      </dsp:nvSpPr>
      <dsp:spPr>
        <a:xfrm>
          <a:off x="0" y="447"/>
          <a:ext cx="10515600" cy="104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599EB-D974-49C8-9113-7951F91CDA2E}">
      <dsp:nvSpPr>
        <dsp:cNvPr id="0" name=""/>
        <dsp:cNvSpPr/>
      </dsp:nvSpPr>
      <dsp:spPr>
        <a:xfrm>
          <a:off x="316455" y="235827"/>
          <a:ext cx="575373" cy="57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A119B-D100-4B93-AE49-F37E1BF14EDA}">
      <dsp:nvSpPr>
        <dsp:cNvPr id="0" name=""/>
        <dsp:cNvSpPr/>
      </dsp:nvSpPr>
      <dsp:spPr>
        <a:xfrm>
          <a:off x="1208284" y="447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 Ad Campaigns consisting of $ Spend for 375000 ads across different Channels, Audiences, Content for 90 days </a:t>
          </a:r>
        </a:p>
      </dsp:txBody>
      <dsp:txXfrm>
        <a:off x="1208284" y="447"/>
        <a:ext cx="9307315" cy="1046133"/>
      </dsp:txXfrm>
    </dsp:sp>
    <dsp:sp modelId="{4C7C9736-0ACF-4518-B558-C95490939F0A}">
      <dsp:nvSpPr>
        <dsp:cNvPr id="0" name=""/>
        <dsp:cNvSpPr/>
      </dsp:nvSpPr>
      <dsp:spPr>
        <a:xfrm>
          <a:off x="0" y="1308114"/>
          <a:ext cx="10515600" cy="104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29F64-6CF5-4404-AC0E-6E016ECC21F7}">
      <dsp:nvSpPr>
        <dsp:cNvPr id="0" name=""/>
        <dsp:cNvSpPr/>
      </dsp:nvSpPr>
      <dsp:spPr>
        <a:xfrm>
          <a:off x="316455" y="1543494"/>
          <a:ext cx="575373" cy="57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8DB9B-BCA6-4A27-B4EC-D2560AC621E6}">
      <dsp:nvSpPr>
        <dsp:cNvPr id="0" name=""/>
        <dsp:cNvSpPr/>
      </dsp:nvSpPr>
      <dsp:spPr>
        <a:xfrm>
          <a:off x="1208284" y="1308114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 Metrics – Impressions, Clicks, Video Views, Web Visits, Social Likes</a:t>
          </a:r>
        </a:p>
      </dsp:txBody>
      <dsp:txXfrm>
        <a:off x="1208284" y="1308114"/>
        <a:ext cx="9307315" cy="1046133"/>
      </dsp:txXfrm>
    </dsp:sp>
    <dsp:sp modelId="{C3ADE08F-F96F-4F45-BBB0-C666C113453B}">
      <dsp:nvSpPr>
        <dsp:cNvPr id="0" name=""/>
        <dsp:cNvSpPr/>
      </dsp:nvSpPr>
      <dsp:spPr>
        <a:xfrm>
          <a:off x="0" y="2615781"/>
          <a:ext cx="10515600" cy="104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4FBFF-8D00-470C-A893-76D7D0BB874D}">
      <dsp:nvSpPr>
        <dsp:cNvPr id="0" name=""/>
        <dsp:cNvSpPr/>
      </dsp:nvSpPr>
      <dsp:spPr>
        <a:xfrm>
          <a:off x="316455" y="2851162"/>
          <a:ext cx="575373" cy="57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2D43-6C32-4035-9652-F16A92D893C9}">
      <dsp:nvSpPr>
        <dsp:cNvPr id="0" name=""/>
        <dsp:cNvSpPr/>
      </dsp:nvSpPr>
      <dsp:spPr>
        <a:xfrm>
          <a:off x="1208284" y="2615781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Digital Engagement – Click-through Rate = Clicks/Impressions</a:t>
          </a:r>
        </a:p>
      </dsp:txBody>
      <dsp:txXfrm>
        <a:off x="1208284" y="2615781"/>
        <a:ext cx="9307315" cy="1046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4AEF5-39F5-4C3D-A81D-49B29E7BEFC9}">
      <dsp:nvSpPr>
        <dsp:cNvPr id="0" name=""/>
        <dsp:cNvSpPr/>
      </dsp:nvSpPr>
      <dsp:spPr>
        <a:xfrm>
          <a:off x="0" y="447"/>
          <a:ext cx="10515600" cy="104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4FCB-5665-42E2-992A-1322F893533E}">
      <dsp:nvSpPr>
        <dsp:cNvPr id="0" name=""/>
        <dsp:cNvSpPr/>
      </dsp:nvSpPr>
      <dsp:spPr>
        <a:xfrm>
          <a:off x="316455" y="235827"/>
          <a:ext cx="575373" cy="57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C9B7E-82D2-47DE-968C-15B4ABCF5778}">
      <dsp:nvSpPr>
        <dsp:cNvPr id="0" name=""/>
        <dsp:cNvSpPr/>
      </dsp:nvSpPr>
      <dsp:spPr>
        <a:xfrm>
          <a:off x="1208284" y="447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Tree-based Regression approach was used to predict digital engagement metric - Click-through Rate (CTR)</a:t>
          </a:r>
        </a:p>
      </dsp:txBody>
      <dsp:txXfrm>
        <a:off x="1208284" y="447"/>
        <a:ext cx="9307315" cy="1046133"/>
      </dsp:txXfrm>
    </dsp:sp>
    <dsp:sp modelId="{53985938-137A-4CCC-9083-1C77303A1868}">
      <dsp:nvSpPr>
        <dsp:cNvPr id="0" name=""/>
        <dsp:cNvSpPr/>
      </dsp:nvSpPr>
      <dsp:spPr>
        <a:xfrm>
          <a:off x="0" y="1308114"/>
          <a:ext cx="10515600" cy="104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04414-4362-477D-BB79-E862D0643EC5}">
      <dsp:nvSpPr>
        <dsp:cNvPr id="0" name=""/>
        <dsp:cNvSpPr/>
      </dsp:nvSpPr>
      <dsp:spPr>
        <a:xfrm>
          <a:off x="316455" y="1543494"/>
          <a:ext cx="575373" cy="57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B03F4-B752-4A12-B6D8-23C5EA32DE86}">
      <dsp:nvSpPr>
        <dsp:cNvPr id="0" name=""/>
        <dsp:cNvSpPr/>
      </dsp:nvSpPr>
      <dsp:spPr>
        <a:xfrm>
          <a:off x="1208284" y="1308114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Genetic algorithms were used to allocate advertising budgets across various channels and audience types based on average CTRs</a:t>
          </a:r>
        </a:p>
      </dsp:txBody>
      <dsp:txXfrm>
        <a:off x="1208284" y="1308114"/>
        <a:ext cx="9307315" cy="1046133"/>
      </dsp:txXfrm>
    </dsp:sp>
    <dsp:sp modelId="{0F21A2CD-E049-4CAA-8EF0-C7D9C24807BE}">
      <dsp:nvSpPr>
        <dsp:cNvPr id="0" name=""/>
        <dsp:cNvSpPr/>
      </dsp:nvSpPr>
      <dsp:spPr>
        <a:xfrm>
          <a:off x="0" y="2615781"/>
          <a:ext cx="10515600" cy="104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622E-3DB1-454C-9DB1-D8D2A5FDC305}">
      <dsp:nvSpPr>
        <dsp:cNvPr id="0" name=""/>
        <dsp:cNvSpPr/>
      </dsp:nvSpPr>
      <dsp:spPr>
        <a:xfrm>
          <a:off x="316455" y="2851162"/>
          <a:ext cx="575373" cy="57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DADA6-A9D8-4B15-84E9-7562DDB26ADE}">
      <dsp:nvSpPr>
        <dsp:cNvPr id="0" name=""/>
        <dsp:cNvSpPr/>
      </dsp:nvSpPr>
      <dsp:spPr>
        <a:xfrm>
          <a:off x="1208284" y="2615781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Highest spending budget of 20% was allocated to Social, Audience 3 with the highest average CTR &amp; lowest spend of 2% was allocated to Programmatic, Audience 5 with the lowest CTR</a:t>
          </a:r>
        </a:p>
      </dsp:txBody>
      <dsp:txXfrm>
        <a:off x="1208284" y="2615781"/>
        <a:ext cx="9307315" cy="1046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CD796-C72C-0E4A-865C-3250D61BE96C}">
      <dsp:nvSpPr>
        <dsp:cNvPr id="0" name=""/>
        <dsp:cNvSpPr/>
      </dsp:nvSpPr>
      <dsp:spPr>
        <a:xfrm>
          <a:off x="0" y="0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Metrics for Campaign return – More robust metric to quantify campaign return. Examples Conversion Rate, Pay-per-Click, Impressions or some weighted combinations of all the above. </a:t>
          </a:r>
          <a:endParaRPr lang="en-US" sz="1800" kern="1200"/>
        </a:p>
      </dsp:txBody>
      <dsp:txXfrm>
        <a:off x="27924" y="27924"/>
        <a:ext cx="7015859" cy="897561"/>
      </dsp:txXfrm>
    </dsp:sp>
    <dsp:sp modelId="{2E2ACC70-666A-A24C-844C-0995E2257562}">
      <dsp:nvSpPr>
        <dsp:cNvPr id="0" name=""/>
        <dsp:cNvSpPr/>
      </dsp:nvSpPr>
      <dsp:spPr>
        <a:xfrm>
          <a:off x="680487" y="1126756"/>
          <a:ext cx="8125224" cy="953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Feature Engineering- Lack of feature engineering to create more meaningful features to better predict our regression model</a:t>
          </a:r>
          <a:endParaRPr lang="en-US" sz="1800" kern="1200"/>
        </a:p>
      </dsp:txBody>
      <dsp:txXfrm>
        <a:off x="708411" y="1154680"/>
        <a:ext cx="6769173" cy="897561"/>
      </dsp:txXfrm>
    </dsp:sp>
    <dsp:sp modelId="{9EE0ED21-FDC1-8148-8FAD-4F73A64A22DE}">
      <dsp:nvSpPr>
        <dsp:cNvPr id="0" name=""/>
        <dsp:cNvSpPr/>
      </dsp:nvSpPr>
      <dsp:spPr>
        <a:xfrm>
          <a:off x="1350818" y="2253513"/>
          <a:ext cx="8125224" cy="953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Tune Hyper-parameters – Tune hyperparameters for regression as well as genetic algorithms. </a:t>
          </a:r>
          <a:endParaRPr lang="en-US" sz="1800" kern="1200"/>
        </a:p>
      </dsp:txBody>
      <dsp:txXfrm>
        <a:off x="1378742" y="2281437"/>
        <a:ext cx="6779329" cy="897561"/>
      </dsp:txXfrm>
    </dsp:sp>
    <dsp:sp modelId="{3EC70CEA-A340-0E4B-A280-9D05BB7C5FD7}">
      <dsp:nvSpPr>
        <dsp:cNvPr id="0" name=""/>
        <dsp:cNvSpPr/>
      </dsp:nvSpPr>
      <dsp:spPr>
        <a:xfrm>
          <a:off x="2031306" y="3380269"/>
          <a:ext cx="8125224" cy="953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Fitness Function – Define fitness function as weighted sum of some metric for campaign return rather than plain sum </a:t>
          </a:r>
          <a:endParaRPr lang="en-US" sz="1800" kern="1200"/>
        </a:p>
      </dsp:txBody>
      <dsp:txXfrm>
        <a:off x="2059230" y="3408193"/>
        <a:ext cx="6769173" cy="897561"/>
      </dsp:txXfrm>
    </dsp:sp>
    <dsp:sp modelId="{43472C67-B4CD-C545-B8E0-4606F0401B43}">
      <dsp:nvSpPr>
        <dsp:cNvPr id="0" name=""/>
        <dsp:cNvSpPr/>
      </dsp:nvSpPr>
      <dsp:spPr>
        <a:xfrm>
          <a:off x="7505508" y="730224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44944" y="730224"/>
        <a:ext cx="340844" cy="466336"/>
      </dsp:txXfrm>
    </dsp:sp>
    <dsp:sp modelId="{254D997D-0019-934E-9DD2-D832F3CE5CF3}">
      <dsp:nvSpPr>
        <dsp:cNvPr id="0" name=""/>
        <dsp:cNvSpPr/>
      </dsp:nvSpPr>
      <dsp:spPr>
        <a:xfrm>
          <a:off x="8185996" y="1856981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25432" y="1856981"/>
        <a:ext cx="340844" cy="466336"/>
      </dsp:txXfrm>
    </dsp:sp>
    <dsp:sp modelId="{2A70A292-AFCC-E946-BE9C-94B3EDEBA09E}">
      <dsp:nvSpPr>
        <dsp:cNvPr id="0" name=""/>
        <dsp:cNvSpPr/>
      </dsp:nvSpPr>
      <dsp:spPr>
        <a:xfrm>
          <a:off x="8856327" y="2983737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95763" y="2983737"/>
        <a:ext cx="340844" cy="46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37F5-BDBE-714D-B568-A974FFBAB00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D6BA-B35D-294C-BE60-62166C28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*Even </a:t>
            </a:r>
            <a:r>
              <a:rPr lang="en-US" dirty="0"/>
              <a:t>though the Equations are Linear, they are demonstrated for simplicity of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D6BA-B35D-294C-BE60-62166C280E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XGB Regressor (R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- 0.7343 , Max Fitness Value - 8.2446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D6BA-B35D-294C-BE60-62166C280E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49A45-4061-E4CE-2BEF-905A6649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687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Optimization of Campaign Budget Allocation using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CC4A06"/>
                </a:solidFill>
                <a:latin typeface="Apple Braille" pitchFamily="2" charset="0"/>
              </a:rPr>
              <a:t>Genetic Algorithms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CF20D-3FD9-2E40-1BAD-0A90B272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Team: Green Minds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Shritej</a:t>
            </a:r>
            <a:r>
              <a:rPr lang="en-US" sz="1800" dirty="0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Shrikant Chavan, </a:t>
            </a:r>
            <a:r>
              <a:rPr lang="en-US" sz="1800" dirty="0" err="1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Shaurya</a:t>
            </a:r>
            <a:r>
              <a:rPr lang="en-US" sz="1800" dirty="0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Tripathi, 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Shashank Ravishankar, 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Shaiba</a:t>
            </a:r>
            <a:r>
              <a:rPr lang="en-US" sz="1800" dirty="0">
                <a:solidFill>
                  <a:srgbClr val="0555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Jhunjhunwala, Sarthak Vajpayee</a:t>
            </a:r>
            <a:endParaRPr lang="en-IN" sz="1800" dirty="0">
              <a:solidFill>
                <a:srgbClr val="05550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DE0A2BA-6301-8530-D1E8-FF3B7D6A1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2" r="3343" b="3"/>
          <a:stretch/>
        </p:blipFill>
        <p:spPr>
          <a:xfrm>
            <a:off x="7162800" y="9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4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9C443-E620-8192-1C84-720C297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Limitations and Future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9EC69-2D71-B974-DFDD-30EC94B4E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3987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44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E1BA43-63BE-E570-D8BF-32A48893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Digital Marketing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F6F0A02-EE49-0C0D-BE84-8C6333644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46943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077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C92C5-7FAC-01B4-2E8F-C6D52DAB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8DC5886-F31E-E0DB-7777-EAD9CC84B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3766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467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9B133-0DF0-E146-7C62-6FE864BE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FC2B8E8-5430-485A-DCA2-487374D39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1829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11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FFF5D-8F8B-4F53-630A-F46C3AA1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CF0F4-A56B-F1D6-B218-A39EAFDFA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5665" y="2606674"/>
                <a:ext cx="9648251" cy="3935986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1800" b="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tx1">
                        <a:alpha val="80000"/>
                      </a:schemeClr>
                    </a:solidFill>
                  </a:rPr>
                  <a:t>Regression: Independent Variables and Dependent Variables ?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𝐼𝑚𝑝𝑟𝑒𝑠𝑠𝑖𝑜𝑛𝑠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𝐶h𝑎𝑛𝑛𝑒𝑙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𝐴𝑢𝑑𝑖𝑒𝑛𝑐𝑒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𝑆𝑝𝑒𝑛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IN" sz="1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*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𝐶𝑙𝑖𝑐𝑘𝑠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𝐶h𝑎𝑛𝑛𝑒𝑙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𝐴𝑢𝑑𝑖𝑒𝑛𝑐𝑒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𝑆𝑝𝑒𝑛𝑑</m:t>
                    </m:r>
                  </m:oMath>
                </a14:m>
                <a:r>
                  <a:rPr lang="en-US" sz="11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*</a:t>
                </a:r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en-I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𝑃𝑟𝑒𝑑𝑖𝑐𝑡𝑒𝑑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𝐶𝑙𝑖𝑐𝑘𝑠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𝑃𝑟𝑒𝑑𝑖𝑐𝑡𝑒𝑑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𝐼𝑚𝑝𝑟𝑒𝑠𝑠𝑖𝑜𝑛𝑠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𝑆𝑝𝑒𝑛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𝑆𝑝𝑒𝑛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I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𝑆𝑝𝑒𝑛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IN" sz="1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N" sz="1800" dirty="0">
                    <a:solidFill>
                      <a:schemeClr val="tx1"/>
                    </a:solidFill>
                  </a:rPr>
                  <a:t>Tree-Based Ensemble Regression approach. Why?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sz="1800" dirty="0">
                    <a:solidFill>
                      <a:schemeClr val="tx1"/>
                    </a:solidFill>
                  </a:rPr>
                  <a:t>Objective Function: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𝑚𝑎𝑥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3, 5</m:t>
                        </m:r>
                      </m:sup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𝐶𝑇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3, 5</m:t>
                            </m:r>
                          </m:sup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𝑆𝑝𝑒𝑛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Non-Linear, non-differentiable objective function. </a:t>
                </a:r>
                <a:endParaRPr lang="en-I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I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CF0F4-A56B-F1D6-B218-A39EAFDFA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665" y="2606674"/>
                <a:ext cx="9648251" cy="3935986"/>
              </a:xfrm>
              <a:blipFill>
                <a:blip r:embed="rId4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0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628A7-1750-EA7D-D443-F2AE69B1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4204-35C1-229F-3F04-60E9F326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66" y="3504291"/>
            <a:ext cx="4194508" cy="18502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% Spend (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Sij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– Digital Channel - [1, 2, 3]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j – Audience Type – [1, 2, 3, 4, 5]  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AC30AA-7FC8-2193-5D3B-15E2A3070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349425"/>
              </p:ext>
            </p:extLst>
          </p:nvPr>
        </p:nvGraphicFramePr>
        <p:xfrm>
          <a:off x="6171710" y="2373417"/>
          <a:ext cx="5812972" cy="277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E05F52D-E0FF-948D-D2B8-DB89E30F3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213" y="2474388"/>
            <a:ext cx="6896357" cy="39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88774B-E990-D84E-8D1A-9ABDA895C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22" y="107059"/>
            <a:ext cx="3350512" cy="6405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4C42F-D9DA-CFA8-BB1D-F019B4C83397}"/>
              </a:ext>
            </a:extLst>
          </p:cNvPr>
          <p:cNvSpPr txBox="1"/>
          <p:nvPr/>
        </p:nvSpPr>
        <p:spPr>
          <a:xfrm>
            <a:off x="507749" y="2551837"/>
            <a:ext cx="257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Apple Chancery" panose="03020702040506060504" pitchFamily="66" charset="-79"/>
              </a:rPr>
              <a:t>Genetic</a:t>
            </a:r>
            <a:r>
              <a:rPr lang="en-US" sz="3600" b="1" dirty="0">
                <a:solidFill>
                  <a:schemeClr val="bg1"/>
                </a:solidFill>
              </a:rPr>
              <a:t> Algorithm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200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A23-2435-C85A-CCE9-E4437040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AC5A-88E9-61B7-8D87-2F4F9644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996E3C-5110-15D3-652F-2CF16670D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39534"/>
              </p:ext>
            </p:extLst>
          </p:nvPr>
        </p:nvGraphicFramePr>
        <p:xfrm>
          <a:off x="838200" y="1944645"/>
          <a:ext cx="10869386" cy="3719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062">
                  <a:extLst>
                    <a:ext uri="{9D8B030D-6E8A-4147-A177-3AD203B41FA5}">
                      <a16:colId xmlns:a16="http://schemas.microsoft.com/office/drawing/2014/main" val="3521976915"/>
                    </a:ext>
                  </a:extLst>
                </a:gridCol>
                <a:gridCol w="1531093">
                  <a:extLst>
                    <a:ext uri="{9D8B030D-6E8A-4147-A177-3AD203B41FA5}">
                      <a16:colId xmlns:a16="http://schemas.microsoft.com/office/drawing/2014/main" val="2807486362"/>
                    </a:ext>
                  </a:extLst>
                </a:gridCol>
                <a:gridCol w="1605580">
                  <a:extLst>
                    <a:ext uri="{9D8B030D-6E8A-4147-A177-3AD203B41FA5}">
                      <a16:colId xmlns:a16="http://schemas.microsoft.com/office/drawing/2014/main" val="1044364710"/>
                    </a:ext>
                  </a:extLst>
                </a:gridCol>
                <a:gridCol w="1630408">
                  <a:extLst>
                    <a:ext uri="{9D8B030D-6E8A-4147-A177-3AD203B41FA5}">
                      <a16:colId xmlns:a16="http://schemas.microsoft.com/office/drawing/2014/main" val="1621602321"/>
                    </a:ext>
                  </a:extLst>
                </a:gridCol>
                <a:gridCol w="1597303">
                  <a:extLst>
                    <a:ext uri="{9D8B030D-6E8A-4147-A177-3AD203B41FA5}">
                      <a16:colId xmlns:a16="http://schemas.microsoft.com/office/drawing/2014/main" val="3085819783"/>
                    </a:ext>
                  </a:extLst>
                </a:gridCol>
                <a:gridCol w="1638684">
                  <a:extLst>
                    <a:ext uri="{9D8B030D-6E8A-4147-A177-3AD203B41FA5}">
                      <a16:colId xmlns:a16="http://schemas.microsoft.com/office/drawing/2014/main" val="184285958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93592113"/>
                    </a:ext>
                  </a:extLst>
                </a:gridCol>
              </a:tblGrid>
              <a:tr h="702129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Audience 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Audience 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Audience 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Audience 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Audience 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460670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Programmatic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12%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23011438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Search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17%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15%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8210929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Social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14%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5245439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21%</a:t>
                      </a:r>
                      <a:endParaRPr lang="en-IN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19%</a:t>
                      </a:r>
                      <a:endParaRPr lang="en-IN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34%</a:t>
                      </a:r>
                      <a:endParaRPr lang="en-IN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7%</a:t>
                      </a:r>
                      <a:endParaRPr lang="en-IN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19%</a:t>
                      </a:r>
                      <a:endParaRPr lang="en-IN" sz="16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41871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2371E8-0D53-25AC-3ACA-6E1C042D9E88}"/>
              </a:ext>
            </a:extLst>
          </p:cNvPr>
          <p:cNvSpPr txBox="1"/>
          <p:nvPr/>
        </p:nvSpPr>
        <p:spPr>
          <a:xfrm>
            <a:off x="9241971" y="5922717"/>
            <a:ext cx="24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Fitness Value - 8.244</a:t>
            </a:r>
          </a:p>
        </p:txBody>
      </p:sp>
    </p:spTree>
    <p:extLst>
      <p:ext uri="{BB962C8B-B14F-4D97-AF65-F5344CB8AC3E}">
        <p14:creationId xmlns:p14="http://schemas.microsoft.com/office/powerpoint/2010/main" val="406132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3BB6-AA58-DD54-C157-3A3ACDA8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54C9C-D05D-9437-91D4-554FA5C5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9464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457536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490</Words>
  <Application>Microsoft Macintosh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Braille</vt:lpstr>
      <vt:lpstr>Arial</vt:lpstr>
      <vt:lpstr>Avenir Next LT Pro</vt:lpstr>
      <vt:lpstr>AvenirNext LT Pro Medium</vt:lpstr>
      <vt:lpstr>Calibri</vt:lpstr>
      <vt:lpstr>Cambria Math</vt:lpstr>
      <vt:lpstr>Times New Roman</vt:lpstr>
      <vt:lpstr>BlockprintVTI</vt:lpstr>
      <vt:lpstr>Optimization of Campaign Budget Allocation using  Genetic Algorithms </vt:lpstr>
      <vt:lpstr>Digital Marketing</vt:lpstr>
      <vt:lpstr>Problem Statement</vt:lpstr>
      <vt:lpstr>Data</vt:lpstr>
      <vt:lpstr>Formulation</vt:lpstr>
      <vt:lpstr>Genetic Algorithms</vt:lpstr>
      <vt:lpstr>PowerPoint Presentation</vt:lpstr>
      <vt:lpstr>Results </vt:lpstr>
      <vt:lpstr>Conclusions</vt:lpstr>
      <vt:lpstr>Limitations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Campaign Budget Allocation using  Genetic Algorithms </dc:title>
  <dc:creator>Shritej Chavan</dc:creator>
  <cp:lastModifiedBy>Shritej Chavan</cp:lastModifiedBy>
  <cp:revision>4</cp:revision>
  <dcterms:created xsi:type="dcterms:W3CDTF">2023-03-21T12:28:48Z</dcterms:created>
  <dcterms:modified xsi:type="dcterms:W3CDTF">2023-03-23T11:53:15Z</dcterms:modified>
</cp:coreProperties>
</file>