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71" r:id="rId3"/>
    <p:sldId id="266" r:id="rId4"/>
    <p:sldId id="270" r:id="rId5"/>
    <p:sldId id="274" r:id="rId6"/>
    <p:sldId id="278" r:id="rId7"/>
    <p:sldId id="277" r:id="rId8"/>
    <p:sldId id="269" r:id="rId9"/>
    <p:sldId id="272" r:id="rId10"/>
    <p:sldId id="267" r:id="rId11"/>
    <p:sldId id="276" r:id="rId12"/>
    <p:sldId id="279" r:id="rId13"/>
    <p:sldId id="262" r:id="rId14"/>
    <p:sldId id="282" r:id="rId15"/>
    <p:sldId id="275" r:id="rId16"/>
    <p:sldId id="273" r:id="rId17"/>
    <p:sldId id="281" r:id="rId18"/>
    <p:sldId id="259" r:id="rId19"/>
    <p:sldId id="283" r:id="rId20"/>
    <p:sldId id="263" r:id="rId21"/>
    <p:sldId id="265" r:id="rId22"/>
    <p:sldId id="280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7143" autoAdjust="0"/>
  </p:normalViewPr>
  <p:slideViewPr>
    <p:cSldViewPr>
      <p:cViewPr varScale="1">
        <p:scale>
          <a:sx n="114" d="100"/>
          <a:sy n="114" d="100"/>
        </p:scale>
        <p:origin x="-1470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F3A8B-0850-4EDC-B9E9-B6583F6DB92D}" type="datetimeFigureOut">
              <a:rPr lang="en-AU" smtClean="0"/>
              <a:t>13/07/2012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F25D-4DFB-48D4-A0EE-0C8399940F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739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section here should be used to establish WHY the speaker is the one presenting on this topic… Why are they a subject matter expert in</a:t>
            </a:r>
            <a:r>
              <a:rPr lang="en-AU" baseline="0" dirty="0" smtClean="0"/>
              <a:t> this field…</a:t>
            </a:r>
          </a:p>
          <a:p>
            <a:r>
              <a:rPr lang="en-AU" baseline="0" dirty="0" smtClean="0"/>
              <a:t>WHY should the audience listen to them…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F25D-4DFB-48D4-A0EE-0C8399940F5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97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Linked</a:t>
            </a:r>
            <a:r>
              <a:rPr lang="en-AU" baseline="0" dirty="0" smtClean="0"/>
              <a:t> In will ask people when they get a recommendation if they would like to respond to the recommendation.</a:t>
            </a:r>
          </a:p>
          <a:p>
            <a:endParaRPr lang="en-AU" baseline="0" dirty="0" smtClean="0"/>
          </a:p>
          <a:p>
            <a:endParaRPr lang="en-AU" baseline="0" dirty="0" smtClean="0"/>
          </a:p>
          <a:p>
            <a:r>
              <a:rPr lang="en-AU" baseline="0" dirty="0" smtClean="0"/>
              <a:t>Go through what they should say:</a:t>
            </a:r>
          </a:p>
          <a:p>
            <a:r>
              <a:rPr lang="en-AU" baseline="0" dirty="0" smtClean="0"/>
              <a:t>Phrase your recommendation according to the level of recommendation you are giving… don’t say highly recommend if you </a:t>
            </a:r>
            <a:r>
              <a:rPr lang="en-AU" baseline="0" dirty="0" err="1" smtClean="0"/>
              <a:t>havnt</a:t>
            </a:r>
            <a:r>
              <a:rPr lang="en-AU" baseline="0" dirty="0" smtClean="0"/>
              <a:t> worked with them on multiple projects and had consistently high results…</a:t>
            </a:r>
          </a:p>
          <a:p>
            <a:r>
              <a:rPr lang="en-AU" baseline="0" dirty="0" smtClean="0"/>
              <a:t>Explain what you recommend them for</a:t>
            </a:r>
          </a:p>
          <a:p>
            <a:r>
              <a:rPr lang="en-AU" baseline="0" dirty="0" smtClean="0"/>
              <a:t>Why  you recommend them</a:t>
            </a:r>
          </a:p>
          <a:p>
            <a:r>
              <a:rPr lang="en-AU" baseline="0" dirty="0" smtClean="0"/>
              <a:t>Who they can help AND</a:t>
            </a:r>
          </a:p>
          <a:p>
            <a:r>
              <a:rPr lang="en-AU" baseline="0" dirty="0" smtClean="0"/>
              <a:t>Who they have already helped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F25D-4DFB-48D4-A0EE-0C8399940F52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419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So based on all of that… here</a:t>
            </a:r>
            <a:r>
              <a:rPr lang="en-AU" baseline="0" dirty="0" smtClean="0"/>
              <a:t> what you should have when you put it all together…!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F25D-4DFB-48D4-A0EE-0C8399940F52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771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Recommendations,</a:t>
            </a:r>
            <a:r>
              <a:rPr lang="en-AU" baseline="0" dirty="0" smtClean="0"/>
              <a:t> give to get, just don’t look like they’re all tit for tat as that’ll make your profile </a:t>
            </a:r>
            <a:r>
              <a:rPr lang="en-AU" baseline="0" smtClean="0"/>
              <a:t>look very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F25D-4DFB-48D4-A0EE-0C8399940F52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986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Explain here what trusted</a:t>
            </a:r>
            <a:r>
              <a:rPr lang="en-AU" baseline="0" dirty="0" smtClean="0"/>
              <a:t> partner networking is</a:t>
            </a:r>
          </a:p>
          <a:p>
            <a:r>
              <a:rPr lang="en-AU" baseline="0" dirty="0" smtClean="0"/>
              <a:t>	Only adding people you know… People you’ve done business with</a:t>
            </a:r>
          </a:p>
          <a:p>
            <a:r>
              <a:rPr lang="en-AU" baseline="0" dirty="0" smtClean="0"/>
              <a:t>	Using linked in to keep in touch with your existing circle of business </a:t>
            </a:r>
            <a:r>
              <a:rPr lang="en-AU" baseline="0" dirty="0" smtClean="0"/>
              <a:t>associates </a:t>
            </a:r>
            <a:r>
              <a:rPr lang="en-AU" baseline="0" dirty="0" smtClean="0"/>
              <a:t>only.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Linked In Open Networker</a:t>
            </a:r>
          </a:p>
          <a:p>
            <a:r>
              <a:rPr lang="en-AU" baseline="0" dirty="0" smtClean="0"/>
              <a:t>	A linked-in open networker ACTIVELY adds people on linked in for the purpose of increasing the size of their network and ACTIVELY</a:t>
            </a:r>
          </a:p>
          <a:p>
            <a:r>
              <a:rPr lang="en-AU" baseline="0" dirty="0" smtClean="0"/>
              <a:t>	engages with this broad community, LIONs regularly have 500+ connections and will frequently spend time on linked in networking with their connections.</a:t>
            </a:r>
          </a:p>
          <a:p>
            <a:r>
              <a:rPr lang="en-AU" baseline="0" dirty="0" smtClean="0"/>
              <a:t>	This may include introducing connections, recommending people, and seeking recommendations</a:t>
            </a:r>
            <a:r>
              <a:rPr lang="en-AU" baseline="0" dirty="0" smtClean="0"/>
              <a:t>.</a:t>
            </a:r>
          </a:p>
          <a:p>
            <a:endParaRPr lang="en-AU" baseline="0" dirty="0" smtClean="0"/>
          </a:p>
          <a:p>
            <a:r>
              <a:rPr lang="en-AU" dirty="0" smtClean="0"/>
              <a:t>Somewhere</a:t>
            </a:r>
            <a:r>
              <a:rPr lang="en-AU" baseline="0" dirty="0" smtClean="0"/>
              <a:t> in between is where a lot of people go… accepting ads from people they don’t know, but not actively adding people… </a:t>
            </a:r>
          </a:p>
          <a:p>
            <a:endParaRPr lang="en-AU" baseline="0" dirty="0" smtClean="0"/>
          </a:p>
          <a:p>
            <a:r>
              <a:rPr lang="en-AU" baseline="0" dirty="0" smtClean="0"/>
              <a:t>WHAT IS REALLY IMPORTANT is that you really cultivate your connections and maintain or develop relationships with them!...</a:t>
            </a:r>
          </a:p>
          <a:p>
            <a:r>
              <a:rPr lang="en-AU" baseline="0" dirty="0" smtClean="0"/>
              <a:t>We’ll get into that in the next step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F25D-4DFB-48D4-A0EE-0C8399940F5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314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Be sure to ensure</a:t>
            </a:r>
            <a:r>
              <a:rPr lang="en-AU" baseline="0" dirty="0" smtClean="0"/>
              <a:t> that you don’t share ANY confidential info.</a:t>
            </a:r>
          </a:p>
          <a:p>
            <a:r>
              <a:rPr lang="en-AU" baseline="0" dirty="0" smtClean="0"/>
              <a:t>Worst thing you can do is make public that it was your company auditing something or that found something… if its not already public knowledge…</a:t>
            </a:r>
          </a:p>
          <a:p>
            <a:r>
              <a:rPr lang="en-AU" baseline="0" dirty="0" smtClean="0"/>
              <a:t>	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F25D-4DFB-48D4-A0EE-0C8399940F52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153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Those words are the most OVERUSE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F25D-4DFB-48D4-A0EE-0C8399940F52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972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F25D-4DFB-48D4-A0EE-0C8399940F52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33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Linked in Answers is</a:t>
            </a:r>
            <a:r>
              <a:rPr lang="en-AU" baseline="0" dirty="0" smtClean="0"/>
              <a:t> a relatively new feature on linked-in that allows professionals to seek answers to questions relating to business.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FOR YOU Linked-In should allow you to either help crowd source solutions to problems you may have and get known by other community members as a young person ACTIVELY trying to learn the ropes.</a:t>
            </a:r>
          </a:p>
          <a:p>
            <a:r>
              <a:rPr lang="en-AU" baseline="0" dirty="0" smtClean="0"/>
              <a:t>		Showing a willingness to learn and use avenues like Linked-In can separate you from the crowd of other job seekers.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ALTERNATIVELY – If you know the answers to any questions, it’ll provide you with the opportunity to establish to the community that you’re a subject matter expert.</a:t>
            </a:r>
          </a:p>
          <a:p>
            <a:endParaRPr lang="en-AU" baseline="0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F25D-4DFB-48D4-A0EE-0C8399940F5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84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step is where</a:t>
            </a:r>
            <a:r>
              <a:rPr lang="en-AU" baseline="0" dirty="0" smtClean="0"/>
              <a:t> we will focus on filling out our profiles!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F25D-4DFB-48D4-A0EE-0C8399940F5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8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BU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F25D-4DFB-48D4-A0EE-0C8399940F5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01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While we’re taking</a:t>
            </a:r>
            <a:r>
              <a:rPr lang="en-AU" baseline="0" dirty="0" smtClean="0"/>
              <a:t> your profile pic today, you WILL need to update as time goes on… so here’s the basic guidelines of what you need to do…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F25D-4DFB-48D4-A0EE-0C8399940F5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771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 help x do y.”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Helping</a:t>
            </a:r>
            <a:r>
              <a:rPr lang="en-AU" baseline="0" dirty="0" smtClean="0"/>
              <a:t> professional services firms attract more clients and win more new business</a:t>
            </a:r>
          </a:p>
          <a:p>
            <a:r>
              <a:rPr lang="en-AU" dirty="0" err="1" smtClean="0"/>
              <a:t>eCommerce</a:t>
            </a:r>
            <a:r>
              <a:rPr lang="en-AU" dirty="0" smtClean="0"/>
              <a:t> and digital strategy guy for Gen</a:t>
            </a:r>
            <a:r>
              <a:rPr lang="en-AU" baseline="0" dirty="0" smtClean="0"/>
              <a:t> Y</a:t>
            </a:r>
          </a:p>
          <a:p>
            <a:r>
              <a:rPr lang="en-AU" baseline="0" dirty="0" smtClean="0"/>
              <a:t>CEO and Software nerd at XYZ – Tells us that the person is also a techy at heart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focussed Information Security Architect</a:t>
            </a:r>
            <a:endParaRPr lang="en-AU" baseline="0" dirty="0" smtClean="0"/>
          </a:p>
          <a:p>
            <a:endParaRPr lang="en-AU" baseline="0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F25D-4DFB-48D4-A0EE-0C8399940F5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4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Helping</a:t>
            </a:r>
            <a:r>
              <a:rPr lang="en-AU" baseline="0" dirty="0" smtClean="0"/>
              <a:t> professional services firms attract more clients and win more new business</a:t>
            </a:r>
          </a:p>
          <a:p>
            <a:r>
              <a:rPr lang="en-AU" dirty="0" err="1" smtClean="0"/>
              <a:t>eCommerce</a:t>
            </a:r>
            <a:r>
              <a:rPr lang="en-AU" dirty="0" smtClean="0"/>
              <a:t> and digital strategy guy for Gen</a:t>
            </a:r>
            <a:r>
              <a:rPr lang="en-AU" baseline="0" dirty="0" smtClean="0"/>
              <a:t> Y</a:t>
            </a:r>
          </a:p>
          <a:p>
            <a:r>
              <a:rPr lang="en-AU" baseline="0" dirty="0" smtClean="0"/>
              <a:t>CEO and Software nerd at XYZ – Tells us that the person is also a techy at heart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focussed Information Security Architect</a:t>
            </a:r>
            <a:endParaRPr lang="en-AU" baseline="0" dirty="0" smtClean="0"/>
          </a:p>
          <a:p>
            <a:r>
              <a:rPr lang="en-AU" baseline="0" dirty="0" smtClean="0"/>
              <a:t>Pre-Sales Cloud Engineer </a:t>
            </a:r>
            <a:r>
              <a:rPr lang="en-AU" baseline="0" dirty="0" err="1" smtClean="0"/>
              <a:t>vs</a:t>
            </a:r>
            <a:r>
              <a:rPr lang="en-AU" baseline="0" dirty="0" smtClean="0"/>
              <a:t> Helping companies develop demo’s and </a:t>
            </a:r>
            <a:r>
              <a:rPr lang="en-AU" baseline="0" dirty="0" err="1" smtClean="0"/>
              <a:t>prosposals</a:t>
            </a:r>
            <a:r>
              <a:rPr lang="en-AU" baseline="0" dirty="0" smtClean="0"/>
              <a:t> for cloud computing clients</a:t>
            </a:r>
          </a:p>
          <a:p>
            <a:endParaRPr lang="en-AU" baseline="0" dirty="0" smtClean="0"/>
          </a:p>
          <a:p>
            <a:endParaRPr lang="en-AU" baseline="0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F25D-4DFB-48D4-A0EE-0C8399940F5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9212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Helping</a:t>
            </a:r>
            <a:r>
              <a:rPr lang="en-AU" baseline="0" dirty="0" smtClean="0"/>
              <a:t> professional services firms attract more clients and win more new business</a:t>
            </a:r>
          </a:p>
          <a:p>
            <a:r>
              <a:rPr lang="en-AU" dirty="0" err="1" smtClean="0"/>
              <a:t>eCommerce</a:t>
            </a:r>
            <a:r>
              <a:rPr lang="en-AU" dirty="0" smtClean="0"/>
              <a:t> and digital strategy guy for Gen</a:t>
            </a:r>
            <a:r>
              <a:rPr lang="en-AU" baseline="0" dirty="0" smtClean="0"/>
              <a:t> Y</a:t>
            </a:r>
          </a:p>
          <a:p>
            <a:r>
              <a:rPr lang="en-AU" baseline="0" dirty="0" smtClean="0"/>
              <a:t>CEO and Software nerd at XYZ – Tells us that the person is also a techy at heart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focussed Information Security Architect</a:t>
            </a:r>
            <a:endParaRPr lang="en-AU" baseline="0" dirty="0" smtClean="0"/>
          </a:p>
          <a:p>
            <a:endParaRPr lang="en-AU" baseline="0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F25D-4DFB-48D4-A0EE-0C8399940F5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192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people suggest that you should write</a:t>
            </a:r>
            <a:r>
              <a:rPr lang="en-A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your linked-in summary in third person, however if you write in this format your linked-in profile risks coming off as arrogant and pompous,</a:t>
            </a:r>
          </a:p>
          <a:p>
            <a:endParaRPr lang="en-A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recommendation, stick to first person, yet still try to keep the “I” to a minimum!</a:t>
            </a:r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</a:t>
            </a:r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communications expert that helps B2B companies express their core value by making complex or abstract concepts easier to access, understand and remember. I design information, create visual stories and metaphors that quickly deliver succinct messages to key audiences.</a:t>
            </a:r>
          </a:p>
          <a:p>
            <a:pPr fontAlgn="base"/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Specialties</a:t>
            </a:r>
          </a:p>
          <a:p>
            <a:pPr fontAlgn="base"/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Brand creation, Product launches: identity, design systems</a:t>
            </a:r>
            <a:b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Interactive design: info architecture / UI, web sites, applications</a:t>
            </a:r>
            <a:b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Visual design: web, applications, mobile, banners, </a:t>
            </a:r>
            <a:b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Telling stories: investor, sales, marketing and educational presentations. </a:t>
            </a:r>
            <a:b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Animations explaining Life Science or Technology concepts</a:t>
            </a:r>
            <a:b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Icons and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infographics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(visual diagrams explaining processes, value, statistics, or relationships)</a:t>
            </a:r>
            <a:b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Print: marketing and educational tools, trade show displays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F25D-4DFB-48D4-A0EE-0C8399940F5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47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2" y="4213330"/>
            <a:ext cx="7382935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762743"/>
            <a:ext cx="7179733" cy="36237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1" y="757238"/>
            <a:ext cx="7179733" cy="362373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2" y="526552"/>
            <a:ext cx="567831" cy="425873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926299" y="491424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346201"/>
            <a:ext cx="5723468" cy="1371068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1" y="2802467"/>
            <a:ext cx="5712179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4018194"/>
            <a:ext cx="1213821" cy="273844"/>
          </a:xfrm>
        </p:spPr>
        <p:txBody>
          <a:bodyPr/>
          <a:lstStyle/>
          <a:p>
            <a:fld id="{789AE46A-BE6F-4CFC-9625-AA0533C47F57}" type="datetimeFigureOut">
              <a:rPr lang="en-AU" smtClean="0"/>
              <a:t>13/07/2012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5" y="4018194"/>
            <a:ext cx="5034845" cy="27384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1" y="4018194"/>
            <a:ext cx="554023" cy="273844"/>
          </a:xfrm>
        </p:spPr>
        <p:txBody>
          <a:bodyPr/>
          <a:lstStyle>
            <a:lvl1pPr algn="ctr">
              <a:defRPr/>
            </a:lvl1pPr>
          </a:lstStyle>
          <a:p>
            <a:fld id="{A0508B7F-1E81-4C8D-B02A-0C39258F05EE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E46A-BE6F-4CFC-9625-AA0533C47F57}" type="datetimeFigureOut">
              <a:rPr lang="en-AU" smtClean="0"/>
              <a:t>13/07/2012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B7F-1E81-4C8D-B02A-0C39258F05EE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94268"/>
            <a:ext cx="1430867" cy="35729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2" y="829735"/>
            <a:ext cx="5178779" cy="330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E46A-BE6F-4CFC-9625-AA0533C47F57}" type="datetimeFigureOut">
              <a:rPr lang="en-AU" smtClean="0"/>
              <a:t>13/07/2012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B7F-1E81-4C8D-B02A-0C39258F05EE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E46A-BE6F-4CFC-9625-AA0533C47F57}" type="datetimeFigureOut">
              <a:rPr lang="en-AU" smtClean="0"/>
              <a:t>13/07/2012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B7F-1E81-4C8D-B02A-0C39258F05EE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1679573"/>
            <a:ext cx="6254044" cy="1021556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8" y="2794001"/>
            <a:ext cx="6231467" cy="982133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E46A-BE6F-4CFC-9625-AA0533C47F57}" type="datetimeFigureOut">
              <a:rPr lang="en-AU" smtClean="0"/>
              <a:t>13/07/2012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B7F-1E81-4C8D-B02A-0C39258F05EE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E46A-BE6F-4CFC-9625-AA0533C47F57}" type="datetimeFigureOut">
              <a:rPr lang="en-AU" smtClean="0"/>
              <a:t>13/07/2012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B7F-1E81-4C8D-B02A-0C39258F05E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1591055"/>
            <a:ext cx="3200400" cy="27020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1589485"/>
            <a:ext cx="3200400" cy="2703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70" y="1591734"/>
            <a:ext cx="2939521" cy="6151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591733"/>
            <a:ext cx="2944368" cy="61722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E46A-BE6F-4CFC-9625-AA0533C47F57}" type="datetimeFigureOut">
              <a:rPr lang="en-AU" smtClean="0"/>
              <a:t>13/07/2012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B7F-1E81-4C8D-B02A-0C39258F05E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208276"/>
            <a:ext cx="3227832" cy="20848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208610"/>
            <a:ext cx="3227832" cy="20848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E46A-BE6F-4CFC-9625-AA0533C47F57}" type="datetimeFigureOut">
              <a:rPr lang="en-AU" smtClean="0"/>
              <a:t>13/07/2012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B7F-1E81-4C8D-B02A-0C39258F05EE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E46A-BE6F-4CFC-9625-AA0533C47F57}" type="datetimeFigureOut">
              <a:rPr lang="en-AU" smtClean="0"/>
              <a:t>13/07/2012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B7F-1E81-4C8D-B02A-0C39258F05EE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8" y="4543528"/>
            <a:ext cx="772160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3" y="453872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7" y="452628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5" y="432651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9" y="432054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7" y="220465"/>
            <a:ext cx="567831" cy="425873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350513" y="179006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1515032"/>
            <a:ext cx="3064827" cy="112727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863245"/>
            <a:ext cx="3020792" cy="3469117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6" y="2717811"/>
            <a:ext cx="3048891" cy="15753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9" y="4414254"/>
            <a:ext cx="1213821" cy="273844"/>
          </a:xfrm>
        </p:spPr>
        <p:txBody>
          <a:bodyPr/>
          <a:lstStyle/>
          <a:p>
            <a:fld id="{789AE46A-BE6F-4CFC-9625-AA0533C47F57}" type="datetimeFigureOut">
              <a:rPr lang="en-AU" smtClean="0"/>
              <a:t>13/07/2012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5" y="4371946"/>
            <a:ext cx="3522607" cy="27384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4" y="4422721"/>
            <a:ext cx="554023" cy="273844"/>
          </a:xfrm>
        </p:spPr>
        <p:txBody>
          <a:bodyPr/>
          <a:lstStyle/>
          <a:p>
            <a:fld id="{A0508B7F-1E81-4C8D-B02A-0C39258F05EE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8" y="4543528"/>
            <a:ext cx="772160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5" y="432651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9" y="431827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3" y="453872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9" y="452940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7" y="220465"/>
            <a:ext cx="567831" cy="425873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350513" y="179006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1515618"/>
            <a:ext cx="3063240" cy="1124712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6" y="905454"/>
            <a:ext cx="2913863" cy="3404559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2715768"/>
            <a:ext cx="3044952" cy="157734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7" y="4416553"/>
            <a:ext cx="1213821" cy="273844"/>
          </a:xfrm>
        </p:spPr>
        <p:txBody>
          <a:bodyPr/>
          <a:lstStyle/>
          <a:p>
            <a:fld id="{789AE46A-BE6F-4CFC-9625-AA0533C47F57}" type="datetimeFigureOut">
              <a:rPr lang="en-AU" smtClean="0"/>
              <a:t>13/07/2012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70" y="4373278"/>
            <a:ext cx="3319043" cy="27384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90" y="4425020"/>
            <a:ext cx="554023" cy="273844"/>
          </a:xfrm>
        </p:spPr>
        <p:txBody>
          <a:bodyPr/>
          <a:lstStyle/>
          <a:p>
            <a:fld id="{A0508B7F-1E81-4C8D-B02A-0C39258F05EE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1" y="4551997"/>
            <a:ext cx="792099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431483"/>
            <a:ext cx="7696200" cy="428625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432054"/>
            <a:ext cx="7696200" cy="428625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2" y="204818"/>
            <a:ext cx="567831" cy="425873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85945" y="152756"/>
            <a:ext cx="425196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4" y="613187"/>
            <a:ext cx="6965245" cy="901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1" y="1589443"/>
            <a:ext cx="6196405" cy="2702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9" y="4356864"/>
            <a:ext cx="121382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89AE46A-BE6F-4CFC-9625-AA0533C47F57}" type="datetimeFigureOut">
              <a:rPr lang="en-AU" smtClean="0"/>
              <a:t>13/07/2012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4356864"/>
            <a:ext cx="5540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3" y="4356864"/>
            <a:ext cx="55402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0508B7F-1E81-4C8D-B02A-0C39258F05EE}" type="slidenum">
              <a:rPr lang="en-AU" smtClean="0"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tweakyourbiz.com/marketing/files/How-To-Network-Effectively-On-LinkedI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7" b="16206"/>
          <a:stretch/>
        </p:blipFill>
        <p:spPr bwMode="auto">
          <a:xfrm>
            <a:off x="971600" y="758058"/>
            <a:ext cx="7200800" cy="364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 to ask yourself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What do I provide businesses with?</a:t>
            </a:r>
          </a:p>
          <a:p>
            <a:r>
              <a:rPr lang="en-AU" dirty="0" smtClean="0"/>
              <a:t>What is my unique value proposition?</a:t>
            </a:r>
          </a:p>
          <a:p>
            <a:r>
              <a:rPr lang="en-AU" dirty="0" smtClean="0"/>
              <a:t>What is it that I actually do? Think more how you would describe what you do at work…</a:t>
            </a:r>
          </a:p>
          <a:p>
            <a:pPr lvl="1"/>
            <a:r>
              <a:rPr lang="en-AU" dirty="0" err="1" smtClean="0"/>
              <a:t>E.g</a:t>
            </a:r>
            <a:r>
              <a:rPr lang="en-AU" dirty="0" smtClean="0"/>
              <a:t> I help companies develop a project from Initial idea to delivered product, providing PM along the way.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69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Your 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This is your chance at your very own elevator pitch</a:t>
            </a:r>
          </a:p>
          <a:p>
            <a:pPr lvl="1"/>
            <a:r>
              <a:rPr lang="en-AU" dirty="0" smtClean="0"/>
              <a:t>Be INTERESTING</a:t>
            </a:r>
          </a:p>
          <a:p>
            <a:pPr lvl="1"/>
            <a:r>
              <a:rPr lang="en-AU" dirty="0" smtClean="0"/>
              <a:t>No phrases that sound like an automatic mission statement generator!</a:t>
            </a:r>
          </a:p>
          <a:p>
            <a:pPr lvl="1"/>
            <a:r>
              <a:rPr lang="en-AU" dirty="0" smtClean="0"/>
              <a:t>No heavy jargon</a:t>
            </a:r>
          </a:p>
          <a:p>
            <a:endParaRPr lang="en-AU" dirty="0"/>
          </a:p>
          <a:p>
            <a:r>
              <a:rPr lang="en-AU" dirty="0" smtClean="0"/>
              <a:t>Write </a:t>
            </a:r>
            <a:r>
              <a:rPr lang="en-AU" dirty="0" smtClean="0"/>
              <a:t>in </a:t>
            </a:r>
            <a:r>
              <a:rPr lang="en-AU" dirty="0" smtClean="0"/>
              <a:t>1</a:t>
            </a:r>
            <a:r>
              <a:rPr lang="en-AU" baseline="30000" dirty="0" smtClean="0"/>
              <a:t>st</a:t>
            </a:r>
            <a:r>
              <a:rPr lang="en-AU" dirty="0" smtClean="0"/>
              <a:t> </a:t>
            </a:r>
            <a:r>
              <a:rPr lang="en-AU" dirty="0" smtClean="0"/>
              <a:t>person</a:t>
            </a:r>
          </a:p>
          <a:p>
            <a:endParaRPr lang="en-AU" dirty="0" smtClean="0"/>
          </a:p>
          <a:p>
            <a:r>
              <a:rPr lang="en-AU" dirty="0" smtClean="0"/>
              <a:t>Here, you should describe WHO you are and HOW you help people</a:t>
            </a:r>
          </a:p>
          <a:p>
            <a:endParaRPr lang="en-AU" dirty="0"/>
          </a:p>
          <a:p>
            <a:r>
              <a:rPr lang="en-AU" dirty="0" smtClean="0"/>
              <a:t>Here are three steps to a successful 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91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3 Steps to a successful 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Step 1: Introduce WHO you are. Talk about HOW you’ve got to where you are today and WHERE you are.</a:t>
            </a:r>
          </a:p>
          <a:p>
            <a:r>
              <a:rPr lang="en-AU" dirty="0" smtClean="0"/>
              <a:t>Step 2: Talk about WHO your clients/employers are, what type of company do you help, do you work for IB, do you work for consultancies.</a:t>
            </a:r>
          </a:p>
          <a:p>
            <a:r>
              <a:rPr lang="en-AU" dirty="0" smtClean="0"/>
              <a:t>Step 3: WHAT do you do, talk about what you do for these companies.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7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Use your name as the unique </a:t>
            </a:r>
            <a:r>
              <a:rPr lang="en-AU" dirty="0" err="1" smtClean="0"/>
              <a:t>url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Linked-In allows you to set a custom linked in </a:t>
            </a:r>
            <a:r>
              <a:rPr lang="en-AU" dirty="0" err="1" smtClean="0"/>
              <a:t>url</a:t>
            </a:r>
            <a:r>
              <a:rPr lang="en-AU" dirty="0" smtClean="0"/>
              <a:t>, set it as your full name so you rank better in search.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7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Recommendations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Recommendations are social proof, that businesses look at to see if you’ve impressed previous employers/clients.</a:t>
            </a:r>
          </a:p>
          <a:p>
            <a:r>
              <a:rPr lang="en-AU" dirty="0" smtClean="0"/>
              <a:t>Try not to ask people for recommendations, better strategy is to leave a recommendation for people you would vouch for… quid pro quo, they’ll be inclined to help out in response.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791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Completing your profile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Linked-In provides some great insights into how you can fill out all the foundations of your profile. You should follow Linked-In prompts to get to 100% completion.</a:t>
            </a:r>
          </a:p>
          <a:p>
            <a:r>
              <a:rPr lang="en-AU" dirty="0" smtClean="0"/>
              <a:t>When asked to describe what you did at a particular jobs, where possibly try to include quantifiable achievements such as:</a:t>
            </a:r>
          </a:p>
          <a:p>
            <a:pPr lvl="1"/>
            <a:r>
              <a:rPr lang="en-AU" dirty="0" smtClean="0"/>
              <a:t>Built from Idea to final event, </a:t>
            </a:r>
            <a:r>
              <a:rPr lang="en-AU" dirty="0" err="1" smtClean="0"/>
              <a:t>BiG</a:t>
            </a:r>
            <a:r>
              <a:rPr lang="en-AU" dirty="0" smtClean="0"/>
              <a:t> Day In, IT Student Careers conference with </a:t>
            </a:r>
            <a:r>
              <a:rPr lang="en-AU" b="1" dirty="0" smtClean="0"/>
              <a:t>220 </a:t>
            </a:r>
            <a:r>
              <a:rPr lang="en-AU" dirty="0" smtClean="0"/>
              <a:t>attendees within </a:t>
            </a:r>
            <a:r>
              <a:rPr lang="en-AU" b="1" dirty="0" smtClean="0"/>
              <a:t>3 </a:t>
            </a:r>
            <a:r>
              <a:rPr lang="en-AU" dirty="0" smtClean="0"/>
              <a:t>Months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77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Putting it all together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Profile Pic</a:t>
            </a:r>
            <a:endParaRPr lang="en-AU" dirty="0" smtClean="0"/>
          </a:p>
          <a:p>
            <a:r>
              <a:rPr lang="en-AU" dirty="0" smtClean="0"/>
              <a:t>Headline</a:t>
            </a:r>
          </a:p>
          <a:p>
            <a:r>
              <a:rPr lang="en-AU" dirty="0" smtClean="0"/>
              <a:t>Summary</a:t>
            </a:r>
          </a:p>
          <a:p>
            <a:r>
              <a:rPr lang="en-AU" dirty="0" smtClean="0"/>
              <a:t>If possible Current and 2+ Previous work experiences</a:t>
            </a:r>
          </a:p>
          <a:p>
            <a:r>
              <a:rPr lang="en-AU" dirty="0" smtClean="0"/>
              <a:t>URL</a:t>
            </a:r>
            <a:endParaRPr lang="en-AU" dirty="0" smtClean="0"/>
          </a:p>
          <a:p>
            <a:r>
              <a:rPr lang="en-AU" dirty="0" smtClean="0"/>
              <a:t>Recommendations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48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2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Make a choice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1966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LION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Trusted </a:t>
            </a:r>
            <a:r>
              <a:rPr lang="en-AU" dirty="0" smtClean="0"/>
              <a:t>Partner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Linked-In </a:t>
            </a:r>
            <a:r>
              <a:rPr lang="en-AU" dirty="0" smtClean="0"/>
              <a:t>Open Networker</a:t>
            </a:r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AU" dirty="0"/>
              <a:t>Trusted partner networking</a:t>
            </a:r>
          </a:p>
          <a:p>
            <a:endParaRPr lang="en-AU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411510"/>
            <a:ext cx="0" cy="429659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3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Network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56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Speaker quick facts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44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to do with all those connections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AU" dirty="0" smtClean="0"/>
          </a:p>
          <a:p>
            <a:r>
              <a:rPr lang="en-AU" dirty="0" smtClean="0"/>
              <a:t>Status </a:t>
            </a:r>
            <a:r>
              <a:rPr lang="en-AU" dirty="0"/>
              <a:t>updates subtly remind your contacts of what you do</a:t>
            </a:r>
            <a:r>
              <a:rPr lang="en-AU" dirty="0" smtClean="0"/>
              <a:t>.</a:t>
            </a:r>
          </a:p>
          <a:p>
            <a:pPr lvl="1"/>
            <a:r>
              <a:rPr lang="en-AU" dirty="0" smtClean="0"/>
              <a:t>Just pitched Queensland government on the benefits of tech in curriculum</a:t>
            </a:r>
          </a:p>
          <a:p>
            <a:pPr lvl="1"/>
            <a:r>
              <a:rPr lang="en-AU" dirty="0" smtClean="0"/>
              <a:t>Just finished an extensive IT audit, proud of the team.</a:t>
            </a:r>
          </a:p>
          <a:p>
            <a:pPr lvl="1"/>
            <a:r>
              <a:rPr lang="en-AU" dirty="0" smtClean="0"/>
              <a:t>Team just finished evangelising Microsoft at the </a:t>
            </a:r>
            <a:r>
              <a:rPr lang="en-AU" dirty="0" err="1" smtClean="0"/>
              <a:t>TechEd</a:t>
            </a:r>
            <a:r>
              <a:rPr lang="en-AU" dirty="0" smtClean="0"/>
              <a:t> conference!</a:t>
            </a:r>
          </a:p>
          <a:p>
            <a:r>
              <a:rPr lang="en-AU" dirty="0"/>
              <a:t>Watch others status updates and respond where possible to initiate </a:t>
            </a:r>
            <a:r>
              <a:rPr lang="en-AU" dirty="0" smtClean="0"/>
              <a:t>contact.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835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Linked-In </a:t>
            </a:r>
            <a:r>
              <a:rPr lang="en-AU" dirty="0" err="1" smtClean="0"/>
              <a:t>Donts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Overshare! -  “</a:t>
            </a:r>
            <a:r>
              <a:rPr lang="en-AU" dirty="0" err="1" smtClean="0"/>
              <a:t>aT</a:t>
            </a:r>
            <a:r>
              <a:rPr lang="en-AU" dirty="0" smtClean="0"/>
              <a:t> the </a:t>
            </a:r>
            <a:r>
              <a:rPr lang="en-AU" dirty="0" err="1" smtClean="0"/>
              <a:t>baR</a:t>
            </a:r>
            <a:r>
              <a:rPr lang="en-AU" dirty="0" smtClean="0"/>
              <a:t> til 4AM!!!”</a:t>
            </a:r>
          </a:p>
          <a:p>
            <a:r>
              <a:rPr lang="en-AU" dirty="0" smtClean="0"/>
              <a:t>Harass others – Hey can you give me the CEO’s number? Hey can you review my resume.</a:t>
            </a:r>
          </a:p>
          <a:p>
            <a:r>
              <a:rPr lang="en-AU" dirty="0" smtClean="0"/>
              <a:t>Overuse words: Creative, organisation, effective, extensive experience and track record.</a:t>
            </a:r>
          </a:p>
          <a:p>
            <a:r>
              <a:rPr lang="en-AU" dirty="0" smtClean="0"/>
              <a:t>Post inappropriate photos</a:t>
            </a:r>
          </a:p>
          <a:p>
            <a:r>
              <a:rPr lang="en-AU" dirty="0" smtClean="0"/>
              <a:t>Neglect profiles and update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02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One more thing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Review </a:t>
            </a:r>
            <a:r>
              <a:rPr lang="en-AU" dirty="0"/>
              <a:t>your LinkedIn profile. Look at it as if you’re a prospective new boss, or a client. Would you hire YOU to do something? If not, rewrite it. Keep it tight. Do as much editing as you can.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16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Why linked-in is important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Improve your visibility (make a name for yourself from day one and differentiate yourself from the crowd of other job or promotion seekers).</a:t>
            </a:r>
          </a:p>
          <a:p>
            <a:pPr lvl="1"/>
            <a:r>
              <a:rPr lang="en-AU" dirty="0" smtClean="0"/>
              <a:t>Linked in Answers are GREAT!</a:t>
            </a:r>
          </a:p>
          <a:p>
            <a:r>
              <a:rPr lang="en-AU" dirty="0" smtClean="0"/>
              <a:t>Improve your connect-ability (having a well filled out linked in profile will allow past colleagues to find and contact you).</a:t>
            </a:r>
          </a:p>
          <a:p>
            <a:r>
              <a:rPr lang="en-AU" dirty="0" smtClean="0"/>
              <a:t>Improve your page rank (will allow you to rank higher in </a:t>
            </a:r>
            <a:r>
              <a:rPr lang="en-AU" dirty="0"/>
              <a:t>G</a:t>
            </a:r>
            <a:r>
              <a:rPr lang="en-AU" dirty="0" smtClean="0"/>
              <a:t>oogle when your name is searched).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4755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Steps to success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Step 1 – Establish WHO you are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Step 2 – </a:t>
            </a:r>
            <a:r>
              <a:rPr lang="en-AU" dirty="0" smtClean="0"/>
              <a:t>Make a choice, LION or TPN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Step 3 – </a:t>
            </a:r>
            <a:r>
              <a:rPr lang="en-AU" dirty="0" smtClean="0"/>
              <a:t>NETWORK!!!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7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1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Who are you? -  </a:t>
            </a:r>
            <a:r>
              <a:rPr lang="en-AU" i="1" dirty="0" smtClean="0"/>
              <a:t>Your profile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3059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good news!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We’re taking profile </a:t>
            </a:r>
            <a:r>
              <a:rPr lang="en-AU" dirty="0" err="1" smtClean="0"/>
              <a:t>pics</a:t>
            </a:r>
            <a:r>
              <a:rPr lang="en-AU" dirty="0" smtClean="0"/>
              <a:t> for you today!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382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Profile Pic – DON’Ts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Your profile pic should be you and YOU alone, NO group </a:t>
            </a:r>
            <a:r>
              <a:rPr lang="en-AU" dirty="0" err="1" smtClean="0"/>
              <a:t>pics</a:t>
            </a:r>
            <a:r>
              <a:rPr lang="en-AU" dirty="0" smtClean="0"/>
              <a:t>!</a:t>
            </a:r>
          </a:p>
          <a:p>
            <a:r>
              <a:rPr lang="en-AU" dirty="0" smtClean="0"/>
              <a:t>Too Sexy… NO cleavage, or hulking biceps</a:t>
            </a:r>
          </a:p>
          <a:p>
            <a:r>
              <a:rPr lang="en-AU" dirty="0" smtClean="0"/>
              <a:t>Too juvenile, </a:t>
            </a:r>
            <a:r>
              <a:rPr lang="en-AU" dirty="0"/>
              <a:t>NO </a:t>
            </a:r>
            <a:r>
              <a:rPr lang="en-AU" dirty="0" smtClean="0"/>
              <a:t>cartoon </a:t>
            </a:r>
            <a:r>
              <a:rPr lang="en-AU" dirty="0" err="1" smtClean="0"/>
              <a:t>pics</a:t>
            </a:r>
            <a:endParaRPr lang="en-AU" dirty="0" smtClean="0"/>
          </a:p>
          <a:p>
            <a:r>
              <a:rPr lang="en-AU" dirty="0" smtClean="0"/>
              <a:t>No movie </a:t>
            </a:r>
            <a:r>
              <a:rPr lang="en-AU" dirty="0" err="1" smtClean="0"/>
              <a:t>pics</a:t>
            </a:r>
            <a:r>
              <a:rPr lang="en-AU" dirty="0" smtClean="0"/>
              <a:t>, </a:t>
            </a:r>
            <a:r>
              <a:rPr lang="en-AU" dirty="0"/>
              <a:t>NO </a:t>
            </a:r>
            <a:r>
              <a:rPr lang="en-AU" dirty="0" smtClean="0"/>
              <a:t>footy </a:t>
            </a:r>
            <a:r>
              <a:rPr lang="en-AU" dirty="0" err="1" smtClean="0"/>
              <a:t>pics</a:t>
            </a:r>
            <a:endParaRPr lang="en-AU" dirty="0"/>
          </a:p>
          <a:p>
            <a:r>
              <a:rPr lang="en-AU" dirty="0" smtClean="0"/>
              <a:t>Too staged, </a:t>
            </a:r>
            <a:r>
              <a:rPr lang="en-AU" dirty="0"/>
              <a:t>NO </a:t>
            </a:r>
            <a:r>
              <a:rPr lang="en-AU" dirty="0" smtClean="0"/>
              <a:t>holding mobile phones, your tie etc.</a:t>
            </a:r>
          </a:p>
          <a:p>
            <a:r>
              <a:rPr lang="en-AU" dirty="0" smtClean="0"/>
              <a:t>Too random, </a:t>
            </a:r>
            <a:r>
              <a:rPr lang="en-AU" dirty="0"/>
              <a:t>NO </a:t>
            </a:r>
            <a:r>
              <a:rPr lang="en-AU" dirty="0" smtClean="0"/>
              <a:t>landscapes, </a:t>
            </a:r>
            <a:r>
              <a:rPr lang="en-AU" dirty="0"/>
              <a:t>NO </a:t>
            </a:r>
            <a:r>
              <a:rPr lang="en-AU" dirty="0" smtClean="0"/>
              <a:t>fruit</a:t>
            </a:r>
          </a:p>
          <a:p>
            <a:r>
              <a:rPr lang="en-AU" dirty="0" smtClean="0"/>
              <a:t>Too personal, </a:t>
            </a:r>
            <a:r>
              <a:rPr lang="en-AU" dirty="0"/>
              <a:t>NO </a:t>
            </a:r>
            <a:r>
              <a:rPr lang="en-AU" dirty="0" smtClean="0"/>
              <a:t>baby’s, </a:t>
            </a:r>
            <a:r>
              <a:rPr lang="en-AU" dirty="0"/>
              <a:t>NO </a:t>
            </a:r>
            <a:r>
              <a:rPr lang="en-AU" dirty="0" smtClean="0"/>
              <a:t>dogs</a:t>
            </a:r>
          </a:p>
          <a:p>
            <a:r>
              <a:rPr lang="en-AU" dirty="0" smtClean="0"/>
              <a:t>NO picture!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81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Have a HELPFUL Headline</a:t>
            </a:r>
            <a:endParaRPr lang="en-AU" dirty="0"/>
          </a:p>
        </p:txBody>
      </p:sp>
      <p:pic>
        <p:nvPicPr>
          <p:cNvPr id="2050" name="Picture 2" descr="http://jorgensundberg.net/wp-content/uploads/headlines-linkedin-search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6" r="5796"/>
          <a:stretch>
            <a:fillRect/>
          </a:stretch>
        </p:blipFill>
        <p:spPr bwMode="auto">
          <a:xfrm rot="157878">
            <a:off x="4572000" y="1347614"/>
            <a:ext cx="3600400" cy="2222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 smtClean="0"/>
              <a:t>In 120 Characters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95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your headline </a:t>
            </a:r>
            <a:r>
              <a:rPr lang="en-AU" u="sng" dirty="0" smtClean="0"/>
              <a:t>shouldn’t</a:t>
            </a:r>
            <a:r>
              <a:rPr lang="en-AU" dirty="0" smtClean="0"/>
              <a:t> be  your current job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63041" y="1669091"/>
            <a:ext cx="6196405" cy="2702859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Your current job title probably doesn’t say much about what you do… </a:t>
            </a:r>
          </a:p>
          <a:p>
            <a:r>
              <a:rPr lang="en-AU" dirty="0" smtClean="0"/>
              <a:t>Consultant, Intern, Manager, Junior Analyst?</a:t>
            </a:r>
          </a:p>
          <a:p>
            <a:r>
              <a:rPr lang="en-AU" dirty="0" smtClean="0"/>
              <a:t>Treat your headline like your introduction when networking</a:t>
            </a:r>
          </a:p>
          <a:p>
            <a:r>
              <a:rPr lang="en-AU" dirty="0" smtClean="0"/>
              <a:t>How about something like:</a:t>
            </a:r>
          </a:p>
          <a:p>
            <a:pPr lvl="1"/>
            <a:r>
              <a:rPr lang="en-AU" dirty="0" smtClean="0"/>
              <a:t>Helping professional services firms attract more clients and win more new business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50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1697</TotalTime>
  <Words>1392</Words>
  <Application>Microsoft Office PowerPoint</Application>
  <PresentationFormat>On-screen Show (16:9)</PresentationFormat>
  <Paragraphs>172</Paragraphs>
  <Slides>22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Pushpin</vt:lpstr>
      <vt:lpstr>PowerPoint Presentation</vt:lpstr>
      <vt:lpstr>Speaker quick facts</vt:lpstr>
      <vt:lpstr>Why linked-in is important</vt:lpstr>
      <vt:lpstr>Steps to success</vt:lpstr>
      <vt:lpstr>Step 1</vt:lpstr>
      <vt:lpstr>The good news!</vt:lpstr>
      <vt:lpstr>Profile Pic – DON’Ts</vt:lpstr>
      <vt:lpstr>Have a HELPFUL Headline</vt:lpstr>
      <vt:lpstr>Why your headline shouldn’t be  your current job</vt:lpstr>
      <vt:lpstr>Questions to ask yourself</vt:lpstr>
      <vt:lpstr>Your Summary</vt:lpstr>
      <vt:lpstr>3 Steps to a successful summary</vt:lpstr>
      <vt:lpstr>Use your name as the unique url</vt:lpstr>
      <vt:lpstr>Recommendations</vt:lpstr>
      <vt:lpstr>Completing your profile</vt:lpstr>
      <vt:lpstr>Putting it all together</vt:lpstr>
      <vt:lpstr>Step 2</vt:lpstr>
      <vt:lpstr>PowerPoint Presentation</vt:lpstr>
      <vt:lpstr>Step 3</vt:lpstr>
      <vt:lpstr>What to do with all those connections</vt:lpstr>
      <vt:lpstr>Linked-In Donts</vt:lpstr>
      <vt:lpstr>One more thing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</dc:creator>
  <cp:lastModifiedBy>Cameron</cp:lastModifiedBy>
  <cp:revision>54</cp:revision>
  <dcterms:created xsi:type="dcterms:W3CDTF">2012-07-06T01:58:39Z</dcterms:created>
  <dcterms:modified xsi:type="dcterms:W3CDTF">2012-07-13T05:33:38Z</dcterms:modified>
</cp:coreProperties>
</file>