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notesSlides/notesSlide11.xml" ContentType="application/vnd.openxmlformats-officedocument.presentationml.notesSlide+xml"/>
  <Override PartName="/ppt/theme/themeOverride15.xml" ContentType="application/vnd.openxmlformats-officedocument.themeOverride+xml"/>
  <Override PartName="/ppt/notesSlides/notesSlide12.xml" ContentType="application/vnd.openxmlformats-officedocument.presentationml.notesSlide+xml"/>
  <Override PartName="/ppt/theme/themeOverride16.xml" ContentType="application/vnd.openxmlformats-officedocument.themeOverride+xml"/>
  <Override PartName="/ppt/theme/themeOverride17.xml" ContentType="application/vnd.openxmlformats-officedocument.themeOverride+xml"/>
  <Override PartName="/ppt/notesSlides/notesSlide13.xml" ContentType="application/vnd.openxmlformats-officedocument.presentationml.notesSlide+xml"/>
  <Override PartName="/ppt/theme/themeOverride18.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77" r:id="rId2"/>
  </p:sldMasterIdLst>
  <p:notesMasterIdLst>
    <p:notesMasterId r:id="rId37"/>
  </p:notesMasterIdLst>
  <p:handoutMasterIdLst>
    <p:handoutMasterId r:id="rId38"/>
  </p:handoutMasterIdLst>
  <p:sldIdLst>
    <p:sldId id="384" r:id="rId3"/>
    <p:sldId id="388" r:id="rId4"/>
    <p:sldId id="435" r:id="rId5"/>
    <p:sldId id="437" r:id="rId6"/>
    <p:sldId id="436" r:id="rId7"/>
    <p:sldId id="438" r:id="rId8"/>
    <p:sldId id="439" r:id="rId9"/>
    <p:sldId id="428" r:id="rId10"/>
    <p:sldId id="391" r:id="rId11"/>
    <p:sldId id="392" r:id="rId12"/>
    <p:sldId id="414" r:id="rId13"/>
    <p:sldId id="393" r:id="rId14"/>
    <p:sldId id="411" r:id="rId15"/>
    <p:sldId id="412" r:id="rId16"/>
    <p:sldId id="413" r:id="rId17"/>
    <p:sldId id="422" r:id="rId18"/>
    <p:sldId id="423" r:id="rId19"/>
    <p:sldId id="424" r:id="rId20"/>
    <p:sldId id="415" r:id="rId21"/>
    <p:sldId id="416" r:id="rId22"/>
    <p:sldId id="397" r:id="rId23"/>
    <p:sldId id="429" r:id="rId24"/>
    <p:sldId id="400" r:id="rId25"/>
    <p:sldId id="401" r:id="rId26"/>
    <p:sldId id="405" r:id="rId27"/>
    <p:sldId id="406" r:id="rId28"/>
    <p:sldId id="407" r:id="rId29"/>
    <p:sldId id="408" r:id="rId30"/>
    <p:sldId id="433" r:id="rId31"/>
    <p:sldId id="432" r:id="rId32"/>
    <p:sldId id="402" r:id="rId33"/>
    <p:sldId id="434" r:id="rId34"/>
    <p:sldId id="431" r:id="rId35"/>
    <p:sldId id="446" r:id="rId36"/>
  </p:sldIdLst>
  <p:sldSz cx="9144000" cy="5143500" type="screen16x9"/>
  <p:notesSz cx="7010400" cy="9296400"/>
  <p:defaultTextStyle>
    <a:defPPr>
      <a:defRPr lang="en-US"/>
    </a:defPPr>
    <a:lvl1pPr algn="r" rtl="0" eaLnBrk="0" fontAlgn="base" hangingPunct="0">
      <a:spcBef>
        <a:spcPct val="0"/>
      </a:spcBef>
      <a:spcAft>
        <a:spcPct val="0"/>
      </a:spcAft>
      <a:defRPr sz="1200" kern="1200">
        <a:solidFill>
          <a:schemeClr val="bg1"/>
        </a:solidFill>
        <a:latin typeface="Arial" charset="0"/>
        <a:ea typeface="ＭＳ Ｐゴシック" charset="-128"/>
        <a:cs typeface="ＭＳ Ｐゴシック" charset="-128"/>
      </a:defRPr>
    </a:lvl1pPr>
    <a:lvl2pPr marL="457200" algn="r" rtl="0" eaLnBrk="0" fontAlgn="base" hangingPunct="0">
      <a:spcBef>
        <a:spcPct val="0"/>
      </a:spcBef>
      <a:spcAft>
        <a:spcPct val="0"/>
      </a:spcAft>
      <a:defRPr sz="1200" kern="1200">
        <a:solidFill>
          <a:schemeClr val="bg1"/>
        </a:solidFill>
        <a:latin typeface="Arial" charset="0"/>
        <a:ea typeface="ＭＳ Ｐゴシック" charset="-128"/>
        <a:cs typeface="ＭＳ Ｐゴシック" charset="-128"/>
      </a:defRPr>
    </a:lvl2pPr>
    <a:lvl3pPr marL="914400" algn="r" rtl="0" eaLnBrk="0" fontAlgn="base" hangingPunct="0">
      <a:spcBef>
        <a:spcPct val="0"/>
      </a:spcBef>
      <a:spcAft>
        <a:spcPct val="0"/>
      </a:spcAft>
      <a:defRPr sz="1200" kern="1200">
        <a:solidFill>
          <a:schemeClr val="bg1"/>
        </a:solidFill>
        <a:latin typeface="Arial" charset="0"/>
        <a:ea typeface="ＭＳ Ｐゴシック" charset="-128"/>
        <a:cs typeface="ＭＳ Ｐゴシック" charset="-128"/>
      </a:defRPr>
    </a:lvl3pPr>
    <a:lvl4pPr marL="1371600" algn="r" rtl="0" eaLnBrk="0" fontAlgn="base" hangingPunct="0">
      <a:spcBef>
        <a:spcPct val="0"/>
      </a:spcBef>
      <a:spcAft>
        <a:spcPct val="0"/>
      </a:spcAft>
      <a:defRPr sz="1200" kern="1200">
        <a:solidFill>
          <a:schemeClr val="bg1"/>
        </a:solidFill>
        <a:latin typeface="Arial" charset="0"/>
        <a:ea typeface="ＭＳ Ｐゴシック" charset="-128"/>
        <a:cs typeface="ＭＳ Ｐゴシック" charset="-128"/>
      </a:defRPr>
    </a:lvl4pPr>
    <a:lvl5pPr marL="1828800" algn="r" rtl="0" eaLnBrk="0" fontAlgn="base" hangingPunct="0">
      <a:spcBef>
        <a:spcPct val="0"/>
      </a:spcBef>
      <a:spcAft>
        <a:spcPct val="0"/>
      </a:spcAft>
      <a:defRPr sz="1200" kern="1200">
        <a:solidFill>
          <a:schemeClr val="bg1"/>
        </a:solidFill>
        <a:latin typeface="Arial" charset="0"/>
        <a:ea typeface="ＭＳ Ｐゴシック" charset="-128"/>
        <a:cs typeface="ＭＳ Ｐゴシック" charset="-128"/>
      </a:defRPr>
    </a:lvl5pPr>
    <a:lvl6pPr marL="2286000" algn="l" defTabSz="457200" rtl="0" eaLnBrk="1" latinLnBrk="0" hangingPunct="1">
      <a:defRPr sz="1200" kern="1200">
        <a:solidFill>
          <a:schemeClr val="bg1"/>
        </a:solidFill>
        <a:latin typeface="Arial" charset="0"/>
        <a:ea typeface="ＭＳ Ｐゴシック" charset="-128"/>
        <a:cs typeface="ＭＳ Ｐゴシック" charset="-128"/>
      </a:defRPr>
    </a:lvl6pPr>
    <a:lvl7pPr marL="2743200" algn="l" defTabSz="457200" rtl="0" eaLnBrk="1" latinLnBrk="0" hangingPunct="1">
      <a:defRPr sz="1200" kern="1200">
        <a:solidFill>
          <a:schemeClr val="bg1"/>
        </a:solidFill>
        <a:latin typeface="Arial" charset="0"/>
        <a:ea typeface="ＭＳ Ｐゴシック" charset="-128"/>
        <a:cs typeface="ＭＳ Ｐゴシック" charset="-128"/>
      </a:defRPr>
    </a:lvl7pPr>
    <a:lvl8pPr marL="3200400" algn="l" defTabSz="457200" rtl="0" eaLnBrk="1" latinLnBrk="0" hangingPunct="1">
      <a:defRPr sz="1200" kern="1200">
        <a:solidFill>
          <a:schemeClr val="bg1"/>
        </a:solidFill>
        <a:latin typeface="Arial" charset="0"/>
        <a:ea typeface="ＭＳ Ｐゴシック" charset="-128"/>
        <a:cs typeface="ＭＳ Ｐゴシック" charset="-128"/>
      </a:defRPr>
    </a:lvl8pPr>
    <a:lvl9pPr marL="3657600" algn="l" defTabSz="457200" rtl="0" eaLnBrk="1" latinLnBrk="0" hangingPunct="1">
      <a:defRPr sz="1200" kern="1200">
        <a:solidFill>
          <a:schemeClr val="bg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xmlns="">
        <p15:guide id="1" orient="horz" pos="1488">
          <p15:clr>
            <a:srgbClr val="A4A3A4"/>
          </p15:clr>
        </p15:guide>
        <p15:guide id="2" pos="2880">
          <p15:clr>
            <a:srgbClr val="A4A3A4"/>
          </p15:clr>
        </p15:guide>
        <p15:guide id="3" pos="432">
          <p15:clr>
            <a:srgbClr val="A4A3A4"/>
          </p15:clr>
        </p15:guide>
        <p15:guide id="4" pos="5280">
          <p15:clr>
            <a:srgbClr val="A4A3A4"/>
          </p15:clr>
        </p15:guide>
        <p15:guide id="5" pos="720">
          <p15:clr>
            <a:srgbClr val="A4A3A4"/>
          </p15:clr>
        </p15:guide>
        <p15:guide id="6" pos="981">
          <p15:clr>
            <a:srgbClr val="A4A3A4"/>
          </p15:clr>
        </p15:guide>
        <p15:guide id="7" orient="horz" pos="1116">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0066CC"/>
    <a:srgbClr val="595959"/>
    <a:srgbClr val="454545"/>
    <a:srgbClr val="D1D1D1"/>
    <a:srgbClr val="F4F4F4"/>
    <a:srgbClr val="F7092C"/>
    <a:srgbClr val="7BBE49"/>
    <a:srgbClr val="2A7E41"/>
    <a:srgbClr val="F2D362"/>
    <a:srgbClr val="2446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7" autoAdjust="0"/>
    <p:restoredTop sz="75204" autoAdjust="0"/>
  </p:normalViewPr>
  <p:slideViewPr>
    <p:cSldViewPr showGuides="1">
      <p:cViewPr varScale="1">
        <p:scale>
          <a:sx n="104" d="100"/>
          <a:sy n="104" d="100"/>
        </p:scale>
        <p:origin x="-112" y="-128"/>
      </p:cViewPr>
      <p:guideLst>
        <p:guide orient="horz" pos="1488"/>
        <p:guide orient="horz" pos="1116"/>
        <p:guide pos="2880"/>
        <p:guide pos="432"/>
        <p:guide pos="5280"/>
        <p:guide pos="720"/>
        <p:guide pos="981"/>
      </p:guideLst>
    </p:cSldViewPr>
  </p:slideViewPr>
  <p:outlineViewPr>
    <p:cViewPr>
      <p:scale>
        <a:sx n="33" d="100"/>
        <a:sy n="33" d="100"/>
      </p:scale>
      <p:origin x="0" y="1460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144" d="100"/>
          <a:sy n="144" d="100"/>
        </p:scale>
        <p:origin x="-3872"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1"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4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defRPr>
                <a:solidFill>
                  <a:schemeClr val="tx1"/>
                </a:solidFill>
                <a:latin typeface="Arial" charset="0"/>
                <a:ea typeface="ＭＳ Ｐゴシック" charset="-128"/>
                <a:cs typeface="ＭＳ Ｐゴシック" charset="-128"/>
              </a:defRPr>
            </a:lvl1pPr>
          </a:lstStyle>
          <a:p>
            <a:pPr>
              <a:defRPr/>
            </a:pPr>
            <a:endParaRPr lang="en-US" dirty="0"/>
          </a:p>
        </p:txBody>
      </p:sp>
      <p:sp>
        <p:nvSpPr>
          <p:cNvPr id="317443"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a:solidFill>
                  <a:schemeClr val="tx1"/>
                </a:solidFill>
                <a:latin typeface="Arial" charset="0"/>
                <a:ea typeface="ＭＳ Ｐゴシック" charset="-128"/>
                <a:cs typeface="ＭＳ Ｐゴシック" charset="-128"/>
              </a:defRPr>
            </a:lvl1pPr>
          </a:lstStyle>
          <a:p>
            <a:pPr>
              <a:defRPr/>
            </a:pPr>
            <a:endParaRPr lang="en-US" dirty="0"/>
          </a:p>
        </p:txBody>
      </p:sp>
      <p:sp>
        <p:nvSpPr>
          <p:cNvPr id="317444"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defRPr sz="1000">
                <a:solidFill>
                  <a:schemeClr val="tx1"/>
                </a:solidFill>
                <a:latin typeface="Arial" charset="0"/>
                <a:ea typeface="ＭＳ Ｐゴシック" charset="-128"/>
                <a:cs typeface="ＭＳ Ｐゴシック" charset="-128"/>
              </a:defRPr>
            </a:lvl1pPr>
          </a:lstStyle>
          <a:p>
            <a:pPr>
              <a:defRPr/>
            </a:pPr>
            <a:endParaRPr lang="en-US" dirty="0"/>
          </a:p>
        </p:txBody>
      </p:sp>
      <p:sp>
        <p:nvSpPr>
          <p:cNvPr id="317445"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000">
                <a:solidFill>
                  <a:schemeClr val="tx1"/>
                </a:solidFill>
                <a:latin typeface="Arial" charset="0"/>
                <a:ea typeface="ＭＳ Ｐゴシック" charset="-128"/>
                <a:cs typeface="ＭＳ Ｐゴシック" charset="-128"/>
              </a:defRPr>
            </a:lvl1pPr>
          </a:lstStyle>
          <a:p>
            <a:pPr>
              <a:defRPr/>
            </a:pPr>
            <a:fld id="{DEA8CCA5-0865-E648-80F1-6D199FD55835}" type="slidenum">
              <a:rPr lang="en-US"/>
              <a:pPr>
                <a:defRPr/>
              </a:pPr>
              <a:t>‹#›</a:t>
            </a:fld>
            <a:endParaRPr lang="en-US"/>
          </a:p>
        </p:txBody>
      </p:sp>
    </p:spTree>
    <p:extLst>
      <p:ext uri="{BB962C8B-B14F-4D97-AF65-F5344CB8AC3E}">
        <p14:creationId xmlns:p14="http://schemas.microsoft.com/office/powerpoint/2010/main" val="3853474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l">
              <a:defRPr>
                <a:solidFill>
                  <a:schemeClr val="tx1"/>
                </a:solidFill>
                <a:latin typeface="Arial" charset="0"/>
                <a:ea typeface="ＭＳ Ｐゴシック" charset="-128"/>
                <a:cs typeface="ＭＳ Ｐゴシック" charset="-128"/>
              </a:defRPr>
            </a:lvl1pPr>
          </a:lstStyle>
          <a:p>
            <a:pPr>
              <a:defRPr/>
            </a:pPr>
            <a:endParaRPr lang="en-US"/>
          </a:p>
        </p:txBody>
      </p:sp>
      <p:sp>
        <p:nvSpPr>
          <p:cNvPr id="11267"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a:solidFill>
                  <a:schemeClr val="tx1"/>
                </a:solidFill>
                <a:latin typeface="Arial" charset="0"/>
                <a:ea typeface="ＭＳ Ｐゴシック" charset="-128"/>
                <a:cs typeface="ＭＳ Ｐゴシック"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l">
              <a:defRPr>
                <a:solidFill>
                  <a:schemeClr val="tx1"/>
                </a:solidFill>
                <a:latin typeface="Arial" charset="0"/>
                <a:ea typeface="ＭＳ Ｐゴシック" charset="-128"/>
                <a:cs typeface="ＭＳ Ｐゴシック" charset="-128"/>
              </a:defRPr>
            </a:lvl1pPr>
          </a:lstStyle>
          <a:p>
            <a:pPr>
              <a:defRPr/>
            </a:pPr>
            <a:endParaRPr lang="en-US"/>
          </a:p>
        </p:txBody>
      </p:sp>
      <p:sp>
        <p:nvSpPr>
          <p:cNvPr id="11271"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a:solidFill>
                  <a:schemeClr val="tx1"/>
                </a:solidFill>
                <a:latin typeface="Arial" charset="0"/>
                <a:ea typeface="ＭＳ Ｐゴシック" charset="-128"/>
                <a:cs typeface="ＭＳ Ｐゴシック" charset="-128"/>
              </a:defRPr>
            </a:lvl1pPr>
          </a:lstStyle>
          <a:p>
            <a:pPr>
              <a:defRPr/>
            </a:pPr>
            <a:fld id="{756FA5F3-902D-2A46-A9CC-2BC535031338}" type="slidenum">
              <a:rPr lang="en-US"/>
              <a:pPr>
                <a:defRPr/>
              </a:pPr>
              <a:t>‹#›</a:t>
            </a:fld>
            <a:endParaRPr lang="en-US"/>
          </a:p>
        </p:txBody>
      </p:sp>
    </p:spTree>
    <p:extLst>
      <p:ext uri="{BB962C8B-B14F-4D97-AF65-F5344CB8AC3E}">
        <p14:creationId xmlns:p14="http://schemas.microsoft.com/office/powerpoint/2010/main" val="26834206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8</a:t>
            </a:fld>
            <a:endParaRPr lang="en-US"/>
          </a:p>
        </p:txBody>
      </p:sp>
    </p:spTree>
    <p:extLst>
      <p:ext uri="{BB962C8B-B14F-4D97-AF65-F5344CB8AC3E}">
        <p14:creationId xmlns:p14="http://schemas.microsoft.com/office/powerpoint/2010/main" val="3175980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20</a:t>
            </a:fld>
            <a:endParaRPr lang="en-US"/>
          </a:p>
        </p:txBody>
      </p:sp>
    </p:spTree>
    <p:extLst>
      <p:ext uri="{BB962C8B-B14F-4D97-AF65-F5344CB8AC3E}">
        <p14:creationId xmlns:p14="http://schemas.microsoft.com/office/powerpoint/2010/main" val="138560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28</a:t>
            </a:fld>
            <a:endParaRPr lang="en-US"/>
          </a:p>
        </p:txBody>
      </p:sp>
    </p:spTree>
    <p:extLst>
      <p:ext uri="{BB962C8B-B14F-4D97-AF65-F5344CB8AC3E}">
        <p14:creationId xmlns:p14="http://schemas.microsoft.com/office/powerpoint/2010/main" val="246327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29</a:t>
            </a:fld>
            <a:endParaRPr lang="en-US"/>
          </a:p>
        </p:txBody>
      </p:sp>
    </p:spTree>
    <p:extLst>
      <p:ext uri="{BB962C8B-B14F-4D97-AF65-F5344CB8AC3E}">
        <p14:creationId xmlns:p14="http://schemas.microsoft.com/office/powerpoint/2010/main" val="2463274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how LinkedIn is a cycle----not just</a:t>
            </a:r>
            <a:r>
              <a:rPr lang="en-US" baseline="0" dirty="0"/>
              <a:t> a one time connection</a:t>
            </a:r>
          </a:p>
          <a:p>
            <a:endParaRPr lang="en-US" baseline="0" dirty="0"/>
          </a:p>
          <a:p>
            <a:r>
              <a:rPr lang="en-US" baseline="0" dirty="0"/>
              <a:t>You get a business card, find them on LinkedIn, message them, search for opportunities and then plug in at different times when you need to connect for mentorship, internships, or a job</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31</a:t>
            </a:fld>
            <a:endParaRPr lang="en-US"/>
          </a:p>
        </p:txBody>
      </p:sp>
    </p:spTree>
    <p:extLst>
      <p:ext uri="{BB962C8B-B14F-4D97-AF65-F5344CB8AC3E}">
        <p14:creationId xmlns:p14="http://schemas.microsoft.com/office/powerpoint/2010/main" val="1112039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32</a:t>
            </a:fld>
            <a:endParaRPr lang="en-US"/>
          </a:p>
        </p:txBody>
      </p:sp>
    </p:spTree>
    <p:extLst>
      <p:ext uri="{BB962C8B-B14F-4D97-AF65-F5344CB8AC3E}">
        <p14:creationId xmlns:p14="http://schemas.microsoft.com/office/powerpoint/2010/main" val="1112039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e934f86e5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e934f86e5_3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100" b="1"/>
              <a:t>Palm Desert Campus</a:t>
            </a:r>
            <a:endParaRPr sz="1100" b="1"/>
          </a:p>
          <a:p>
            <a:pPr marL="0" lvl="0" indent="0" algn="l" rtl="0">
              <a:lnSpc>
                <a:spcPct val="115000"/>
              </a:lnSpc>
              <a:spcBef>
                <a:spcPts val="1200"/>
              </a:spcBef>
              <a:spcAft>
                <a:spcPts val="0"/>
              </a:spcAft>
              <a:buNone/>
            </a:pPr>
            <a:r>
              <a:rPr lang="en-US" sz="1100" b="1"/>
              <a:t>Hours:</a:t>
            </a:r>
            <a:r>
              <a:rPr lang="en-US" sz="1100"/>
              <a:t> 8:00 am - 5:00 pm </a:t>
            </a:r>
            <a:endParaRPr sz="1100"/>
          </a:p>
          <a:p>
            <a:pPr marL="0" lvl="0" indent="0" algn="l" rtl="0">
              <a:lnSpc>
                <a:spcPct val="115000"/>
              </a:lnSpc>
              <a:spcBef>
                <a:spcPts val="1200"/>
              </a:spcBef>
              <a:spcAft>
                <a:spcPts val="0"/>
              </a:spcAft>
              <a:buNone/>
            </a:pPr>
            <a:r>
              <a:rPr lang="en-US" sz="1100" b="1"/>
              <a:t>Location:</a:t>
            </a:r>
            <a:r>
              <a:rPr lang="en-US" sz="1100"/>
              <a:t> IW-111</a:t>
            </a:r>
            <a:endParaRPr sz="1100"/>
          </a:p>
          <a:p>
            <a:pPr marL="0" lvl="0" indent="0" algn="l" rtl="0">
              <a:lnSpc>
                <a:spcPct val="115000"/>
              </a:lnSpc>
              <a:spcBef>
                <a:spcPts val="1200"/>
              </a:spcBef>
              <a:spcAft>
                <a:spcPts val="0"/>
              </a:spcAft>
              <a:buNone/>
            </a:pPr>
            <a:r>
              <a:rPr lang="en-US" sz="1100" b="1"/>
              <a:t>Phone:</a:t>
            </a:r>
            <a:r>
              <a:rPr lang="en-US" sz="1100"/>
              <a:t> (909) 537-8243</a:t>
            </a:r>
            <a:endParaRPr sz="1100"/>
          </a:p>
          <a:p>
            <a:pPr marL="0" lvl="0" indent="0" algn="l" rtl="0">
              <a:lnSpc>
                <a:spcPct val="115000"/>
              </a:lnSpc>
              <a:spcBef>
                <a:spcPts val="1200"/>
              </a:spcBef>
              <a:spcAft>
                <a:spcPts val="0"/>
              </a:spcAft>
              <a:buNone/>
            </a:pPr>
            <a:r>
              <a:rPr lang="en-US" sz="1100" b="1"/>
              <a:t>Email: </a:t>
            </a:r>
            <a:r>
              <a:rPr lang="en-US" sz="1100"/>
              <a:t>pdccareercenter@csusb.edu</a:t>
            </a:r>
            <a:endParaRPr sz="1100"/>
          </a:p>
          <a:p>
            <a:pPr marL="0" lvl="0" indent="0" algn="l" rtl="0">
              <a:spcBef>
                <a:spcPts val="1200"/>
              </a:spcBef>
              <a:spcAft>
                <a:spcPts val="0"/>
              </a:spcAft>
              <a:buNone/>
            </a:pPr>
            <a:endParaRPr/>
          </a:p>
        </p:txBody>
      </p:sp>
      <p:sp>
        <p:nvSpPr>
          <p:cNvPr id="147" name="Google Shape;147;g7e934f86e5_3_1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275724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9</a:t>
            </a:fld>
            <a:endParaRPr lang="en-US"/>
          </a:p>
        </p:txBody>
      </p:sp>
    </p:spTree>
    <p:extLst>
      <p:ext uri="{BB962C8B-B14F-4D97-AF65-F5344CB8AC3E}">
        <p14:creationId xmlns:p14="http://schemas.microsoft.com/office/powerpoint/2010/main" val="3713653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11</a:t>
            </a:fld>
            <a:endParaRPr lang="en-US"/>
          </a:p>
        </p:txBody>
      </p:sp>
    </p:spTree>
    <p:extLst>
      <p:ext uri="{BB962C8B-B14F-4D97-AF65-F5344CB8AC3E}">
        <p14:creationId xmlns:p14="http://schemas.microsoft.com/office/powerpoint/2010/main" val="211206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able to work in Riverside but live 25 miles away in a different city, use a zip code halfway between the two locations that will capture searches looking for someone within a 10-mile radius of either Riverside or your city.</a:t>
            </a:r>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13</a:t>
            </a:fld>
            <a:endParaRPr lang="en-US"/>
          </a:p>
        </p:txBody>
      </p:sp>
    </p:spTree>
    <p:extLst>
      <p:ext uri="{BB962C8B-B14F-4D97-AF65-F5344CB8AC3E}">
        <p14:creationId xmlns:p14="http://schemas.microsoft.com/office/powerpoint/2010/main" val="104438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engaging profile photo and background create a personal relationship with your viewers.</a:t>
            </a:r>
          </a:p>
          <a:p>
            <a:r>
              <a:rPr lang="en-US" baseline="0" dirty="0" smtClean="0"/>
              <a:t>You will be more likely to be contacted by many recruiters. </a:t>
            </a:r>
          </a:p>
          <a:p>
            <a:r>
              <a:rPr lang="en-US" baseline="0" dirty="0" smtClean="0"/>
              <a:t>People will see you as friendly and professional.</a:t>
            </a:r>
          </a:p>
          <a:p>
            <a:r>
              <a:rPr lang="en-US" baseline="0" dirty="0" smtClean="0"/>
              <a:t>People will be encouraged to read more about you.</a:t>
            </a:r>
            <a:endParaRPr lang="en-US" dirty="0"/>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14</a:t>
            </a:fld>
            <a:endParaRPr lang="en-US"/>
          </a:p>
        </p:txBody>
      </p:sp>
    </p:spTree>
    <p:extLst>
      <p:ext uri="{BB962C8B-B14F-4D97-AF65-F5344CB8AC3E}">
        <p14:creationId xmlns:p14="http://schemas.microsoft.com/office/powerpoint/2010/main" val="274933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your industry, you might choose to post a more or less formal photo</a:t>
            </a:r>
            <a:r>
              <a:rPr lang="en-US" dirty="0" smtClean="0"/>
              <a:t>.</a:t>
            </a:r>
          </a:p>
          <a:p>
            <a:endParaRPr lang="en-US" dirty="0" smtClean="0"/>
          </a:p>
          <a:p>
            <a:r>
              <a:rPr lang="en-US" dirty="0" smtClean="0"/>
              <a:t>Privacy concern:</a:t>
            </a:r>
            <a:r>
              <a:rPr lang="en-US" baseline="0" dirty="0" smtClean="0"/>
              <a:t> As an alternative to posting your photo publicly, you can change your connections or only to your network. This step may deter someone from asking for a connection based on visual interests alone, if that is a concern. </a:t>
            </a:r>
          </a:p>
          <a:p>
            <a:endParaRPr lang="en-US" baseline="0" dirty="0" smtClean="0"/>
          </a:p>
          <a:p>
            <a:r>
              <a:rPr lang="en-US" baseline="0" dirty="0" smtClean="0"/>
              <a:t>Concern about discrimination such as age or race: Would you want to work for a company that doesn’t contact you because of something they see in your picture? If they are going to discriminate, chances are they will do it in the interview if they don’t have a chance to  make judgements based on your photo and you may be overlooked if you don’t have one at all.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15</a:t>
            </a:fld>
            <a:endParaRPr lang="en-US"/>
          </a:p>
        </p:txBody>
      </p:sp>
    </p:spTree>
    <p:extLst>
      <p:ext uri="{BB962C8B-B14F-4D97-AF65-F5344CB8AC3E}">
        <p14:creationId xmlns:p14="http://schemas.microsoft.com/office/powerpoint/2010/main" val="1768532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a professional head shot with a plain background, natural light is also good, smile and look directly at camera</a:t>
            </a:r>
          </a:p>
          <a:p>
            <a:endParaRPr lang="en-US" dirty="0"/>
          </a:p>
          <a:p>
            <a:r>
              <a:rPr lang="en-US" dirty="0"/>
              <a:t>If your photo includes a dog, cat, husband, or a lot of unnecessary objects in the background, viewers might think you’re immature or unprofessional, or simply be distracted</a:t>
            </a:r>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16</a:t>
            </a:fld>
            <a:endParaRPr lang="en-US"/>
          </a:p>
        </p:txBody>
      </p:sp>
    </p:spTree>
    <p:extLst>
      <p:ext uri="{BB962C8B-B14F-4D97-AF65-F5344CB8AC3E}">
        <p14:creationId xmlns:p14="http://schemas.microsoft.com/office/powerpoint/2010/main" val="3383707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a professional head shot with a plain background, natural light is also good, smile and look directly at camera</a:t>
            </a:r>
          </a:p>
          <a:p>
            <a:endParaRPr lang="en-US" dirty="0"/>
          </a:p>
          <a:p>
            <a:r>
              <a:rPr lang="en-US" dirty="0"/>
              <a:t>If your photo includes a dog, cat, husband, or a lot of unnecessary objects in the background, viewers might think you’re immature or unprofessional, or simply be distracted</a:t>
            </a:r>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17</a:t>
            </a:fld>
            <a:endParaRPr lang="en-US"/>
          </a:p>
        </p:txBody>
      </p:sp>
    </p:spTree>
    <p:extLst>
      <p:ext uri="{BB962C8B-B14F-4D97-AF65-F5344CB8AC3E}">
        <p14:creationId xmlns:p14="http://schemas.microsoft.com/office/powerpoint/2010/main" val="161859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FA5F3-902D-2A46-A9CC-2BC535031338}" type="slidenum">
              <a:rPr lang="en-US" smtClean="0"/>
              <a:pPr>
                <a:defRPr/>
              </a:pPr>
              <a:t>19</a:t>
            </a:fld>
            <a:endParaRPr lang="en-US"/>
          </a:p>
        </p:txBody>
      </p:sp>
    </p:spTree>
    <p:extLst>
      <p:ext uri="{BB962C8B-B14F-4D97-AF65-F5344CB8AC3E}">
        <p14:creationId xmlns:p14="http://schemas.microsoft.com/office/powerpoint/2010/main" val="390783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1">
    <p:spTree>
      <p:nvGrpSpPr>
        <p:cNvPr id="1" name=""/>
        <p:cNvGrpSpPr/>
        <p:nvPr/>
      </p:nvGrpSpPr>
      <p:grpSpPr>
        <a:xfrm>
          <a:off x="0" y="0"/>
          <a:ext cx="0" cy="0"/>
          <a:chOff x="0" y="0"/>
          <a:chExt cx="0" cy="0"/>
        </a:xfrm>
      </p:grpSpPr>
      <p:sp>
        <p:nvSpPr>
          <p:cNvPr id="2" name="Title 1"/>
          <p:cNvSpPr>
            <a:spLocks noGrp="1"/>
          </p:cNvSpPr>
          <p:nvPr>
            <p:ph type="title"/>
          </p:nvPr>
        </p:nvSpPr>
        <p:spPr>
          <a:xfrm>
            <a:off x="722313" y="2159794"/>
            <a:ext cx="7772400" cy="1021556"/>
          </a:xfrm>
        </p:spPr>
        <p:txBody>
          <a:bodyPr anchor="t"/>
          <a:lstStyle>
            <a:lvl1pPr algn="l">
              <a:defRPr sz="4000" b="1" cap="all">
                <a:effectLst>
                  <a:outerShdw blurRad="50800" dist="38100" dir="2700000" algn="tl" rotWithShape="0">
                    <a:srgbClr val="000000">
                      <a:alpha val="43000"/>
                    </a:srgbClr>
                  </a:outerShdw>
                </a:effectLst>
              </a:defRPr>
            </a:lvl1pPr>
          </a:lstStyle>
          <a:p>
            <a:r>
              <a:rPr lang="en-US" dirty="0"/>
              <a:t>Click to edit Master title style</a:t>
            </a:r>
          </a:p>
        </p:txBody>
      </p:sp>
      <p:sp>
        <p:nvSpPr>
          <p:cNvPr id="3" name="Text Placeholder 2"/>
          <p:cNvSpPr>
            <a:spLocks noGrp="1"/>
          </p:cNvSpPr>
          <p:nvPr>
            <p:ph type="body" idx="1"/>
          </p:nvPr>
        </p:nvSpPr>
        <p:spPr>
          <a:xfrm>
            <a:off x="722313" y="1034653"/>
            <a:ext cx="7772400" cy="1125140"/>
          </a:xfrm>
        </p:spPr>
        <p:txBody>
          <a:bodyPr anchor="b"/>
          <a:lstStyle>
            <a:lvl1pPr marL="0" indent="0">
              <a:buNone/>
              <a:defRPr sz="2000">
                <a:effectLst>
                  <a:outerShdw blurRad="50800" dist="38100" dir="2700000" algn="tl" rotWithShape="0">
                    <a:srgbClr val="000000">
                      <a:alpha val="43000"/>
                    </a:srgb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332357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14300"/>
            <a:ext cx="1943100" cy="271819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14300"/>
            <a:ext cx="5676900" cy="27181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1">
  <p:cSld name="Title Slide-1">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722313" y="2286000"/>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 name="Google Shape;15;p9"/>
          <p:cNvSpPr txBox="1">
            <a:spLocks noGrp="1"/>
          </p:cNvSpPr>
          <p:nvPr>
            <p:ph type="body" idx="1"/>
          </p:nvPr>
        </p:nvSpPr>
        <p:spPr>
          <a:xfrm>
            <a:off x="722313" y="1160860"/>
            <a:ext cx="7772400" cy="1125140"/>
          </a:xfrm>
          <a:prstGeom prst="rect">
            <a:avLst/>
          </a:prstGeom>
          <a:noFill/>
          <a:ln>
            <a:noFill/>
          </a:ln>
        </p:spPr>
        <p:txBody>
          <a:bodyPr spcFirstLastPara="1" wrap="square" lIns="91425" tIns="45700" rIns="91425" bIns="45700" anchor="b" anchorCtr="0">
            <a:noAutofit/>
          </a:bodyPr>
          <a:lstStyle>
            <a:lvl1pPr marL="342900" lvl="0" indent="-171450" algn="l">
              <a:lnSpc>
                <a:spcPct val="140000"/>
              </a:lnSpc>
              <a:spcBef>
                <a:spcPts val="300"/>
              </a:spcBef>
              <a:spcAft>
                <a:spcPts val="0"/>
              </a:spcAft>
              <a:buSzPts val="1800"/>
              <a:buNone/>
              <a:defRPr sz="1500"/>
            </a:lvl1pPr>
            <a:lvl2pPr marL="685800" lvl="1" indent="-171450" algn="l">
              <a:lnSpc>
                <a:spcPct val="120000"/>
              </a:lnSpc>
              <a:spcBef>
                <a:spcPts val="270"/>
              </a:spcBef>
              <a:spcAft>
                <a:spcPts val="0"/>
              </a:spcAft>
              <a:buClr>
                <a:schemeClr val="dk1"/>
              </a:buClr>
              <a:buSzPts val="1800"/>
              <a:buFont typeface="Arial"/>
              <a:buNone/>
              <a:defRPr sz="1350"/>
            </a:lvl2pPr>
            <a:lvl3pPr marL="1028700" lvl="2" indent="-171450" algn="l">
              <a:lnSpc>
                <a:spcPct val="120000"/>
              </a:lnSpc>
              <a:spcBef>
                <a:spcPts val="240"/>
              </a:spcBef>
              <a:spcAft>
                <a:spcPts val="0"/>
              </a:spcAft>
              <a:buClr>
                <a:schemeClr val="dk1"/>
              </a:buClr>
              <a:buSzPts val="1600"/>
              <a:buFont typeface="Arial"/>
              <a:buNone/>
              <a:defRPr sz="1200"/>
            </a:lvl3pPr>
            <a:lvl4pPr marL="1371600" lvl="3" indent="-171450" algn="l">
              <a:lnSpc>
                <a:spcPct val="120000"/>
              </a:lnSpc>
              <a:spcBef>
                <a:spcPts val="210"/>
              </a:spcBef>
              <a:spcAft>
                <a:spcPts val="0"/>
              </a:spcAft>
              <a:buClr>
                <a:schemeClr val="dk1"/>
              </a:buClr>
              <a:buSzPts val="1400"/>
              <a:buFont typeface="Arial"/>
              <a:buNone/>
              <a:defRPr sz="1050"/>
            </a:lvl4pPr>
            <a:lvl5pPr marL="1714500" lvl="4" indent="-171450" algn="l">
              <a:lnSpc>
                <a:spcPct val="120000"/>
              </a:lnSpc>
              <a:spcBef>
                <a:spcPts val="210"/>
              </a:spcBef>
              <a:spcAft>
                <a:spcPts val="0"/>
              </a:spcAft>
              <a:buClr>
                <a:schemeClr val="dk1"/>
              </a:buClr>
              <a:buSzPts val="1400"/>
              <a:buFont typeface="Arial"/>
              <a:buNone/>
              <a:defRPr sz="1050"/>
            </a:lvl5pPr>
            <a:lvl6pPr marL="2057400" lvl="5" indent="-171450" algn="l">
              <a:lnSpc>
                <a:spcPct val="120000"/>
              </a:lnSpc>
              <a:spcBef>
                <a:spcPts val="210"/>
              </a:spcBef>
              <a:spcAft>
                <a:spcPts val="0"/>
              </a:spcAft>
              <a:buClr>
                <a:schemeClr val="dk1"/>
              </a:buClr>
              <a:buSzPts val="1400"/>
              <a:buFont typeface="Arial"/>
              <a:buNone/>
              <a:defRPr sz="1050"/>
            </a:lvl6pPr>
            <a:lvl7pPr marL="2400300" lvl="6" indent="-171450" algn="l">
              <a:lnSpc>
                <a:spcPct val="120000"/>
              </a:lnSpc>
              <a:spcBef>
                <a:spcPts val="210"/>
              </a:spcBef>
              <a:spcAft>
                <a:spcPts val="0"/>
              </a:spcAft>
              <a:buClr>
                <a:schemeClr val="dk1"/>
              </a:buClr>
              <a:buSzPts val="1400"/>
              <a:buFont typeface="Arial"/>
              <a:buNone/>
              <a:defRPr sz="1050"/>
            </a:lvl7pPr>
            <a:lvl8pPr marL="2743200" lvl="7" indent="-171450" algn="l">
              <a:lnSpc>
                <a:spcPct val="120000"/>
              </a:lnSpc>
              <a:spcBef>
                <a:spcPts val="210"/>
              </a:spcBef>
              <a:spcAft>
                <a:spcPts val="0"/>
              </a:spcAft>
              <a:buClr>
                <a:schemeClr val="dk1"/>
              </a:buClr>
              <a:buSzPts val="1400"/>
              <a:buFont typeface="Arial"/>
              <a:buNone/>
              <a:defRPr sz="1050"/>
            </a:lvl8pPr>
            <a:lvl9pPr marL="3086100" lvl="8" indent="-171450" algn="l">
              <a:lnSpc>
                <a:spcPct val="120000"/>
              </a:lnSpc>
              <a:spcBef>
                <a:spcPts val="210"/>
              </a:spcBef>
              <a:spcAft>
                <a:spcPts val="0"/>
              </a:spcAft>
              <a:buClr>
                <a:schemeClr val="dk1"/>
              </a:buClr>
              <a:buSzPts val="1400"/>
              <a:buFont typeface="Arial"/>
              <a:buNone/>
              <a:defRPr sz="1050"/>
            </a:lvl9pPr>
          </a:lstStyle>
          <a:p>
            <a:endParaRPr/>
          </a:p>
        </p:txBody>
      </p:sp>
    </p:spTree>
    <p:extLst>
      <p:ext uri="{BB962C8B-B14F-4D97-AF65-F5344CB8AC3E}">
        <p14:creationId xmlns:p14="http://schemas.microsoft.com/office/powerpoint/2010/main" val="2525759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Tree>
    <p:extLst>
      <p:ext uri="{BB962C8B-B14F-4D97-AF65-F5344CB8AC3E}">
        <p14:creationId xmlns:p14="http://schemas.microsoft.com/office/powerpoint/2010/main" val="1822805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
        <p:cNvGrpSpPr/>
        <p:nvPr/>
      </p:nvGrpSpPr>
      <p:grpSpPr>
        <a:xfrm>
          <a:off x="0" y="0"/>
          <a:ext cx="0" cy="0"/>
          <a:chOff x="0" y="0"/>
          <a:chExt cx="0" cy="0"/>
        </a:xfrm>
      </p:grpSpPr>
      <p:pic>
        <p:nvPicPr>
          <p:cNvPr id="18" name="Google Shape;18;p11" descr="16_867-Generic_PowerPoint_Layout1.png"/>
          <p:cNvPicPr preferRelativeResize="0"/>
          <p:nvPr/>
        </p:nvPicPr>
        <p:blipFill rotWithShape="1">
          <a:blip r:embed="rId2">
            <a:alphaModFix/>
          </a:blip>
          <a:srcRect/>
          <a:stretch/>
        </p:blipFill>
        <p:spPr>
          <a:xfrm>
            <a:off x="0" y="1"/>
            <a:ext cx="9144000" cy="5136356"/>
          </a:xfrm>
          <a:prstGeom prst="rect">
            <a:avLst/>
          </a:prstGeom>
          <a:noFill/>
          <a:ln>
            <a:noFill/>
          </a:ln>
        </p:spPr>
      </p:pic>
      <p:sp>
        <p:nvSpPr>
          <p:cNvPr id="19" name="Google Shape;19;p11"/>
          <p:cNvSpPr txBox="1">
            <a:spLocks noGrp="1"/>
          </p:cNvSpPr>
          <p:nvPr>
            <p:ph type="title"/>
          </p:nvPr>
        </p:nvSpPr>
        <p:spPr>
          <a:xfrm>
            <a:off x="685800" y="228600"/>
            <a:ext cx="50292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11"/>
          <p:cNvSpPr txBox="1">
            <a:spLocks noGrp="1"/>
          </p:cNvSpPr>
          <p:nvPr>
            <p:ph type="body" idx="1"/>
          </p:nvPr>
        </p:nvSpPr>
        <p:spPr>
          <a:xfrm>
            <a:off x="685800" y="1257300"/>
            <a:ext cx="5029200" cy="3143250"/>
          </a:xfrm>
          <a:prstGeom prst="rect">
            <a:avLst/>
          </a:prstGeom>
          <a:noFill/>
          <a:ln>
            <a:noFill/>
          </a:ln>
        </p:spPr>
        <p:txBody>
          <a:bodyPr spcFirstLastPara="1" wrap="square" lIns="91425" tIns="45700" rIns="91425" bIns="45700" anchor="t" anchorCtr="0">
            <a:noAutofit/>
          </a:bodyPr>
          <a:lstStyle>
            <a:lvl1pPr marL="342900" lvl="0" indent="-248603" algn="l">
              <a:lnSpc>
                <a:spcPct val="140000"/>
              </a:lnSpc>
              <a:spcBef>
                <a:spcPts val="270"/>
              </a:spcBef>
              <a:spcAft>
                <a:spcPts val="0"/>
              </a:spcAft>
              <a:buSzPts val="1620"/>
              <a:buChar char="&lt;"/>
              <a:defRPr/>
            </a:lvl1pPr>
            <a:lvl2pPr marL="685800" lvl="1" indent="-257175" algn="l">
              <a:lnSpc>
                <a:spcPct val="120000"/>
              </a:lnSpc>
              <a:spcBef>
                <a:spcPts val="270"/>
              </a:spcBef>
              <a:spcAft>
                <a:spcPts val="0"/>
              </a:spcAft>
              <a:buClr>
                <a:schemeClr val="dk1"/>
              </a:buClr>
              <a:buSzPts val="1800"/>
              <a:buChar char="–"/>
              <a:defRPr/>
            </a:lvl2pPr>
            <a:lvl3pPr marL="1028700" lvl="2" indent="-257175" algn="l">
              <a:lnSpc>
                <a:spcPct val="120000"/>
              </a:lnSpc>
              <a:spcBef>
                <a:spcPts val="270"/>
              </a:spcBef>
              <a:spcAft>
                <a:spcPts val="0"/>
              </a:spcAft>
              <a:buClr>
                <a:schemeClr val="dk1"/>
              </a:buClr>
              <a:buSzPts val="1800"/>
              <a:buChar char="•"/>
              <a:defRPr/>
            </a:lvl3pPr>
            <a:lvl4pPr marL="1371600" lvl="3" indent="-257175" algn="l">
              <a:lnSpc>
                <a:spcPct val="120000"/>
              </a:lnSpc>
              <a:spcBef>
                <a:spcPts val="270"/>
              </a:spcBef>
              <a:spcAft>
                <a:spcPts val="0"/>
              </a:spcAft>
              <a:buClr>
                <a:schemeClr val="dk1"/>
              </a:buClr>
              <a:buSzPts val="1800"/>
              <a:buChar char="–"/>
              <a:defRPr/>
            </a:lvl4pPr>
            <a:lvl5pPr marL="1714500" lvl="4" indent="-257175" algn="l">
              <a:lnSpc>
                <a:spcPct val="120000"/>
              </a:lnSpc>
              <a:spcBef>
                <a:spcPts val="270"/>
              </a:spcBef>
              <a:spcAft>
                <a:spcPts val="0"/>
              </a:spcAft>
              <a:buClr>
                <a:schemeClr val="dk1"/>
              </a:buClr>
              <a:buSzPts val="1800"/>
              <a:buChar char="»"/>
              <a:defRPr/>
            </a:lvl5pPr>
            <a:lvl6pPr marL="2057400" lvl="5" indent="-257175" algn="l">
              <a:lnSpc>
                <a:spcPct val="120000"/>
              </a:lnSpc>
              <a:spcBef>
                <a:spcPts val="270"/>
              </a:spcBef>
              <a:spcAft>
                <a:spcPts val="0"/>
              </a:spcAft>
              <a:buClr>
                <a:schemeClr val="dk1"/>
              </a:buClr>
              <a:buSzPts val="1800"/>
              <a:buChar char="»"/>
              <a:defRPr/>
            </a:lvl6pPr>
            <a:lvl7pPr marL="2400300" lvl="6" indent="-257175" algn="l">
              <a:lnSpc>
                <a:spcPct val="120000"/>
              </a:lnSpc>
              <a:spcBef>
                <a:spcPts val="270"/>
              </a:spcBef>
              <a:spcAft>
                <a:spcPts val="0"/>
              </a:spcAft>
              <a:buClr>
                <a:schemeClr val="dk1"/>
              </a:buClr>
              <a:buSzPts val="1800"/>
              <a:buChar char="»"/>
              <a:defRPr/>
            </a:lvl7pPr>
            <a:lvl8pPr marL="2743200" lvl="7" indent="-257175" algn="l">
              <a:lnSpc>
                <a:spcPct val="120000"/>
              </a:lnSpc>
              <a:spcBef>
                <a:spcPts val="270"/>
              </a:spcBef>
              <a:spcAft>
                <a:spcPts val="0"/>
              </a:spcAft>
              <a:buClr>
                <a:schemeClr val="dk1"/>
              </a:buClr>
              <a:buSzPts val="1800"/>
              <a:buChar char="»"/>
              <a:defRPr/>
            </a:lvl8pPr>
            <a:lvl9pPr marL="3086100" lvl="8" indent="-257175" algn="l">
              <a:lnSpc>
                <a:spcPct val="120000"/>
              </a:lnSpc>
              <a:spcBef>
                <a:spcPts val="270"/>
              </a:spcBef>
              <a:spcAft>
                <a:spcPts val="0"/>
              </a:spcAft>
              <a:buClr>
                <a:schemeClr val="dk1"/>
              </a:buClr>
              <a:buSzPts val="1800"/>
              <a:buChar char="»"/>
              <a:defRPr/>
            </a:lvl9pPr>
          </a:lstStyle>
          <a:p>
            <a:endParaRPr/>
          </a:p>
        </p:txBody>
      </p:sp>
      <p:sp>
        <p:nvSpPr>
          <p:cNvPr id="21" name="Google Shape;21;p11"/>
          <p:cNvSpPr>
            <a:spLocks noGrp="1"/>
          </p:cNvSpPr>
          <p:nvPr>
            <p:ph type="pic" idx="2"/>
          </p:nvPr>
        </p:nvSpPr>
        <p:spPr>
          <a:xfrm rot="-254638">
            <a:off x="6281435" y="1670228"/>
            <a:ext cx="2587752" cy="130302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Autofit/>
          </a:bodyPr>
          <a:lstStyle>
            <a:lvl1pPr marR="0" lvl="0" algn="l" rtl="0">
              <a:lnSpc>
                <a:spcPct val="140000"/>
              </a:lnSpc>
              <a:spcBef>
                <a:spcPts val="480"/>
              </a:spcBef>
              <a:spcAft>
                <a:spcPts val="0"/>
              </a:spcAft>
              <a:buClr>
                <a:schemeClr val="accent1"/>
              </a:buClr>
              <a:buSzPts val="2880"/>
              <a:buFont typeface="Arimo"/>
              <a:buNone/>
              <a:defRPr sz="2400" b="0" i="0" u="none" strike="noStrike" cap="none">
                <a:solidFill>
                  <a:schemeClr val="dk1"/>
                </a:solidFill>
                <a:latin typeface="Arial"/>
                <a:ea typeface="Arial"/>
                <a:cs typeface="Arial"/>
                <a:sym typeface="Arial"/>
              </a:defRPr>
            </a:lvl1pPr>
            <a:lvl2pPr marR="0" lvl="1" algn="l" rtl="0">
              <a:lnSpc>
                <a:spcPct val="120000"/>
              </a:lnSpc>
              <a:spcBef>
                <a:spcPts val="420"/>
              </a:spcBef>
              <a:spcAft>
                <a:spcPts val="0"/>
              </a:spcAft>
              <a:buClr>
                <a:schemeClr val="dk1"/>
              </a:buClr>
              <a:buSzPts val="2800"/>
              <a:buFont typeface="Arial"/>
              <a:buNone/>
              <a:defRPr sz="2100" b="0" i="0" u="none" strike="noStrike" cap="none">
                <a:solidFill>
                  <a:schemeClr val="dk1"/>
                </a:solidFill>
                <a:latin typeface="Arial"/>
                <a:ea typeface="Arial"/>
                <a:cs typeface="Arial"/>
                <a:sym typeface="Arial"/>
              </a:defRPr>
            </a:lvl2pPr>
            <a:lvl3pPr marR="0" lvl="2" algn="l" rtl="0">
              <a:lnSpc>
                <a:spcPct val="120000"/>
              </a:lnSpc>
              <a:spcBef>
                <a:spcPts val="360"/>
              </a:spcBef>
              <a:spcAft>
                <a:spcPts val="0"/>
              </a:spcAft>
              <a:buClr>
                <a:schemeClr val="dk1"/>
              </a:buClr>
              <a:buSzPts val="2400"/>
              <a:buFont typeface="Arial"/>
              <a:buNone/>
              <a:defRPr sz="1800" b="0" i="0" u="none" strike="noStrike" cap="none">
                <a:solidFill>
                  <a:schemeClr val="dk1"/>
                </a:solidFill>
                <a:latin typeface="Arial"/>
                <a:ea typeface="Arial"/>
                <a:cs typeface="Arial"/>
                <a:sym typeface="Arial"/>
              </a:defRPr>
            </a:lvl3pPr>
            <a:lvl4pPr marR="0" lvl="3"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4pPr>
            <a:lvl5pPr marR="0" lvl="4"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5pPr>
            <a:lvl6pPr marR="0" lvl="5"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6pPr>
            <a:lvl7pPr marR="0" lvl="6"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7pPr>
            <a:lvl8pPr marR="0" lvl="7"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8pPr>
            <a:lvl9pPr marR="0" lvl="8"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9pPr>
          </a:lstStyle>
          <a:p>
            <a:endParaRPr/>
          </a:p>
        </p:txBody>
      </p:sp>
      <p:sp>
        <p:nvSpPr>
          <p:cNvPr id="22" name="Google Shape;22;p11"/>
          <p:cNvSpPr>
            <a:spLocks noGrp="1"/>
          </p:cNvSpPr>
          <p:nvPr>
            <p:ph type="pic" idx="3"/>
          </p:nvPr>
        </p:nvSpPr>
        <p:spPr>
          <a:xfrm rot="297885">
            <a:off x="6229621" y="3167638"/>
            <a:ext cx="2587752" cy="130302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Autofit/>
          </a:bodyPr>
          <a:lstStyle>
            <a:lvl1pPr marR="0" lvl="0" algn="l" rtl="0">
              <a:lnSpc>
                <a:spcPct val="140000"/>
              </a:lnSpc>
              <a:spcBef>
                <a:spcPts val="480"/>
              </a:spcBef>
              <a:spcAft>
                <a:spcPts val="0"/>
              </a:spcAft>
              <a:buClr>
                <a:schemeClr val="accent1"/>
              </a:buClr>
              <a:buSzPts val="2880"/>
              <a:buFont typeface="Arimo"/>
              <a:buNone/>
              <a:defRPr sz="2400" b="0" i="0" u="none" strike="noStrike" cap="none">
                <a:solidFill>
                  <a:schemeClr val="dk1"/>
                </a:solidFill>
                <a:latin typeface="Arial"/>
                <a:ea typeface="Arial"/>
                <a:cs typeface="Arial"/>
                <a:sym typeface="Arial"/>
              </a:defRPr>
            </a:lvl1pPr>
            <a:lvl2pPr marR="0" lvl="1" algn="l" rtl="0">
              <a:lnSpc>
                <a:spcPct val="120000"/>
              </a:lnSpc>
              <a:spcBef>
                <a:spcPts val="420"/>
              </a:spcBef>
              <a:spcAft>
                <a:spcPts val="0"/>
              </a:spcAft>
              <a:buClr>
                <a:schemeClr val="dk1"/>
              </a:buClr>
              <a:buSzPts val="2800"/>
              <a:buFont typeface="Arial"/>
              <a:buNone/>
              <a:defRPr sz="2100" b="0" i="0" u="none" strike="noStrike" cap="none">
                <a:solidFill>
                  <a:schemeClr val="dk1"/>
                </a:solidFill>
                <a:latin typeface="Arial"/>
                <a:ea typeface="Arial"/>
                <a:cs typeface="Arial"/>
                <a:sym typeface="Arial"/>
              </a:defRPr>
            </a:lvl2pPr>
            <a:lvl3pPr marR="0" lvl="2" algn="l" rtl="0">
              <a:lnSpc>
                <a:spcPct val="120000"/>
              </a:lnSpc>
              <a:spcBef>
                <a:spcPts val="360"/>
              </a:spcBef>
              <a:spcAft>
                <a:spcPts val="0"/>
              </a:spcAft>
              <a:buClr>
                <a:schemeClr val="dk1"/>
              </a:buClr>
              <a:buSzPts val="2400"/>
              <a:buFont typeface="Arial"/>
              <a:buNone/>
              <a:defRPr sz="1800" b="0" i="0" u="none" strike="noStrike" cap="none">
                <a:solidFill>
                  <a:schemeClr val="dk1"/>
                </a:solidFill>
                <a:latin typeface="Arial"/>
                <a:ea typeface="Arial"/>
                <a:cs typeface="Arial"/>
                <a:sym typeface="Arial"/>
              </a:defRPr>
            </a:lvl3pPr>
            <a:lvl4pPr marR="0" lvl="3"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4pPr>
            <a:lvl5pPr marR="0" lvl="4"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5pPr>
            <a:lvl6pPr marR="0" lvl="5"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6pPr>
            <a:lvl7pPr marR="0" lvl="6"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7pPr>
            <a:lvl8pPr marR="0" lvl="7"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8pPr>
            <a:lvl9pPr marR="0" lvl="8"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9pPr>
          </a:lstStyle>
          <a:p>
            <a:endParaRPr/>
          </a:p>
        </p:txBody>
      </p:sp>
      <p:sp>
        <p:nvSpPr>
          <p:cNvPr id="23" name="Google Shape;23;p11"/>
          <p:cNvSpPr>
            <a:spLocks noGrp="1"/>
          </p:cNvSpPr>
          <p:nvPr>
            <p:ph type="pic" idx="4"/>
          </p:nvPr>
        </p:nvSpPr>
        <p:spPr>
          <a:xfrm rot="207395">
            <a:off x="6146021" y="285923"/>
            <a:ext cx="2587752" cy="130302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Autofit/>
          </a:bodyPr>
          <a:lstStyle>
            <a:lvl1pPr marR="0" lvl="0" algn="l" rtl="0">
              <a:lnSpc>
                <a:spcPct val="140000"/>
              </a:lnSpc>
              <a:spcBef>
                <a:spcPts val="480"/>
              </a:spcBef>
              <a:spcAft>
                <a:spcPts val="0"/>
              </a:spcAft>
              <a:buClr>
                <a:schemeClr val="accent1"/>
              </a:buClr>
              <a:buSzPts val="2880"/>
              <a:buFont typeface="Arimo"/>
              <a:buNone/>
              <a:defRPr sz="2400" b="0" i="0" u="none" strike="noStrike" cap="none">
                <a:solidFill>
                  <a:schemeClr val="dk1"/>
                </a:solidFill>
                <a:latin typeface="Arial"/>
                <a:ea typeface="Arial"/>
                <a:cs typeface="Arial"/>
                <a:sym typeface="Arial"/>
              </a:defRPr>
            </a:lvl1pPr>
            <a:lvl2pPr marR="0" lvl="1" algn="l" rtl="0">
              <a:lnSpc>
                <a:spcPct val="120000"/>
              </a:lnSpc>
              <a:spcBef>
                <a:spcPts val="420"/>
              </a:spcBef>
              <a:spcAft>
                <a:spcPts val="0"/>
              </a:spcAft>
              <a:buClr>
                <a:schemeClr val="dk1"/>
              </a:buClr>
              <a:buSzPts val="2800"/>
              <a:buFont typeface="Arial"/>
              <a:buNone/>
              <a:defRPr sz="2100" b="0" i="0" u="none" strike="noStrike" cap="none">
                <a:solidFill>
                  <a:schemeClr val="dk1"/>
                </a:solidFill>
                <a:latin typeface="Arial"/>
                <a:ea typeface="Arial"/>
                <a:cs typeface="Arial"/>
                <a:sym typeface="Arial"/>
              </a:defRPr>
            </a:lvl2pPr>
            <a:lvl3pPr marR="0" lvl="2" algn="l" rtl="0">
              <a:lnSpc>
                <a:spcPct val="120000"/>
              </a:lnSpc>
              <a:spcBef>
                <a:spcPts val="360"/>
              </a:spcBef>
              <a:spcAft>
                <a:spcPts val="0"/>
              </a:spcAft>
              <a:buClr>
                <a:schemeClr val="dk1"/>
              </a:buClr>
              <a:buSzPts val="2400"/>
              <a:buFont typeface="Arial"/>
              <a:buNone/>
              <a:defRPr sz="1800" b="0" i="0" u="none" strike="noStrike" cap="none">
                <a:solidFill>
                  <a:schemeClr val="dk1"/>
                </a:solidFill>
                <a:latin typeface="Arial"/>
                <a:ea typeface="Arial"/>
                <a:cs typeface="Arial"/>
                <a:sym typeface="Arial"/>
              </a:defRPr>
            </a:lvl3pPr>
            <a:lvl4pPr marR="0" lvl="3"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4pPr>
            <a:lvl5pPr marR="0" lvl="4"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5pPr>
            <a:lvl6pPr marR="0" lvl="5"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6pPr>
            <a:lvl7pPr marR="0" lvl="6"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7pPr>
            <a:lvl8pPr marR="0" lvl="7"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8pPr>
            <a:lvl9pPr marR="0" lvl="8"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654373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4"/>
        <p:cNvGrpSpPr/>
        <p:nvPr/>
      </p:nvGrpSpPr>
      <p:grpSpPr>
        <a:xfrm>
          <a:off x="0" y="0"/>
          <a:ext cx="0" cy="0"/>
          <a:chOff x="0" y="0"/>
          <a:chExt cx="0" cy="0"/>
        </a:xfrm>
      </p:grpSpPr>
      <p:pic>
        <p:nvPicPr>
          <p:cNvPr id="25" name="Google Shape;25;p12" descr="16_867-Generic_PowerPoint_Layout2.png"/>
          <p:cNvPicPr preferRelativeResize="0"/>
          <p:nvPr/>
        </p:nvPicPr>
        <p:blipFill rotWithShape="1">
          <a:blip r:embed="rId2">
            <a:alphaModFix/>
          </a:blip>
          <a:srcRect/>
          <a:stretch/>
        </p:blipFill>
        <p:spPr>
          <a:xfrm>
            <a:off x="0" y="1"/>
            <a:ext cx="9144000" cy="5136356"/>
          </a:xfrm>
          <a:prstGeom prst="rect">
            <a:avLst/>
          </a:prstGeom>
          <a:noFill/>
          <a:ln>
            <a:noFill/>
          </a:ln>
        </p:spPr>
      </p:pic>
      <p:sp>
        <p:nvSpPr>
          <p:cNvPr id="26" name="Google Shape;26;p12"/>
          <p:cNvSpPr txBox="1">
            <a:spLocks noGrp="1"/>
          </p:cNvSpPr>
          <p:nvPr>
            <p:ph type="title"/>
          </p:nvPr>
        </p:nvSpPr>
        <p:spPr>
          <a:xfrm>
            <a:off x="685800" y="228600"/>
            <a:ext cx="50292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12"/>
          <p:cNvSpPr txBox="1">
            <a:spLocks noGrp="1"/>
          </p:cNvSpPr>
          <p:nvPr>
            <p:ph type="body" idx="1"/>
          </p:nvPr>
        </p:nvSpPr>
        <p:spPr>
          <a:xfrm>
            <a:off x="685800" y="1257300"/>
            <a:ext cx="5029200" cy="3143250"/>
          </a:xfrm>
          <a:prstGeom prst="rect">
            <a:avLst/>
          </a:prstGeom>
          <a:noFill/>
          <a:ln>
            <a:noFill/>
          </a:ln>
        </p:spPr>
        <p:txBody>
          <a:bodyPr spcFirstLastPara="1" wrap="square" lIns="91425" tIns="45700" rIns="91425" bIns="45700" anchor="t" anchorCtr="0">
            <a:noAutofit/>
          </a:bodyPr>
          <a:lstStyle>
            <a:lvl1pPr marL="342900" lvl="0" indent="-274320" algn="l">
              <a:lnSpc>
                <a:spcPct val="140000"/>
              </a:lnSpc>
              <a:spcBef>
                <a:spcPts val="360"/>
              </a:spcBef>
              <a:spcAft>
                <a:spcPts val="0"/>
              </a:spcAft>
              <a:buClr>
                <a:schemeClr val="lt1"/>
              </a:buClr>
              <a:buSzPts val="2160"/>
              <a:buChar char="&lt;"/>
              <a:defRPr>
                <a:solidFill>
                  <a:srgbClr val="FFFFFF"/>
                </a:solidFill>
              </a:defRPr>
            </a:lvl1pPr>
            <a:lvl2pPr marL="685800" lvl="1" indent="-266700" algn="l">
              <a:lnSpc>
                <a:spcPct val="120000"/>
              </a:lnSpc>
              <a:spcBef>
                <a:spcPts val="300"/>
              </a:spcBef>
              <a:spcAft>
                <a:spcPts val="0"/>
              </a:spcAft>
              <a:buClr>
                <a:srgbClr val="FFFFFF"/>
              </a:buClr>
              <a:buSzPts val="2000"/>
              <a:buFont typeface="Arial"/>
              <a:buChar char="–"/>
              <a:defRPr>
                <a:solidFill>
                  <a:srgbClr val="FFFFFF"/>
                </a:solidFill>
              </a:defRPr>
            </a:lvl2pPr>
            <a:lvl3pPr marL="1028700" lvl="2" indent="-257175" algn="l">
              <a:lnSpc>
                <a:spcPct val="120000"/>
              </a:lnSpc>
              <a:spcBef>
                <a:spcPts val="270"/>
              </a:spcBef>
              <a:spcAft>
                <a:spcPts val="0"/>
              </a:spcAft>
              <a:buClr>
                <a:srgbClr val="FFFFFF"/>
              </a:buClr>
              <a:buSzPts val="1800"/>
              <a:buFont typeface="Arial"/>
              <a:buChar char="•"/>
              <a:defRPr>
                <a:solidFill>
                  <a:srgbClr val="FFFFFF"/>
                </a:solidFill>
              </a:defRPr>
            </a:lvl3pPr>
            <a:lvl4pPr marL="1371600" lvl="3" indent="-247650" algn="l">
              <a:lnSpc>
                <a:spcPct val="120000"/>
              </a:lnSpc>
              <a:spcBef>
                <a:spcPts val="240"/>
              </a:spcBef>
              <a:spcAft>
                <a:spcPts val="0"/>
              </a:spcAft>
              <a:buClr>
                <a:srgbClr val="FFFFFF"/>
              </a:buClr>
              <a:buSzPts val="1600"/>
              <a:buFont typeface="Arial"/>
              <a:buChar char="–"/>
              <a:defRPr>
                <a:solidFill>
                  <a:srgbClr val="FFFFFF"/>
                </a:solidFill>
              </a:defRPr>
            </a:lvl4pPr>
            <a:lvl5pPr marL="1714500" lvl="4" indent="-247650" algn="l">
              <a:lnSpc>
                <a:spcPct val="120000"/>
              </a:lnSpc>
              <a:spcBef>
                <a:spcPts val="240"/>
              </a:spcBef>
              <a:spcAft>
                <a:spcPts val="0"/>
              </a:spcAft>
              <a:buClr>
                <a:srgbClr val="FFFFFF"/>
              </a:buClr>
              <a:buSzPts val="1600"/>
              <a:buFont typeface="Arial"/>
              <a:buChar char="»"/>
              <a:defRPr>
                <a:solidFill>
                  <a:srgbClr val="FFFFFF"/>
                </a:solidFill>
              </a:defRPr>
            </a:lvl5pPr>
            <a:lvl6pPr marL="2057400" lvl="5" indent="-257175" algn="l">
              <a:lnSpc>
                <a:spcPct val="120000"/>
              </a:lnSpc>
              <a:spcBef>
                <a:spcPts val="270"/>
              </a:spcBef>
              <a:spcAft>
                <a:spcPts val="0"/>
              </a:spcAft>
              <a:buClr>
                <a:schemeClr val="dk1"/>
              </a:buClr>
              <a:buSzPts val="1800"/>
              <a:buChar char="»"/>
              <a:defRPr/>
            </a:lvl6pPr>
            <a:lvl7pPr marL="2400300" lvl="6" indent="-257175" algn="l">
              <a:lnSpc>
                <a:spcPct val="120000"/>
              </a:lnSpc>
              <a:spcBef>
                <a:spcPts val="270"/>
              </a:spcBef>
              <a:spcAft>
                <a:spcPts val="0"/>
              </a:spcAft>
              <a:buClr>
                <a:schemeClr val="dk1"/>
              </a:buClr>
              <a:buSzPts val="1800"/>
              <a:buChar char="»"/>
              <a:defRPr/>
            </a:lvl7pPr>
            <a:lvl8pPr marL="2743200" lvl="7" indent="-257175" algn="l">
              <a:lnSpc>
                <a:spcPct val="120000"/>
              </a:lnSpc>
              <a:spcBef>
                <a:spcPts val="270"/>
              </a:spcBef>
              <a:spcAft>
                <a:spcPts val="0"/>
              </a:spcAft>
              <a:buClr>
                <a:schemeClr val="dk1"/>
              </a:buClr>
              <a:buSzPts val="1800"/>
              <a:buChar char="»"/>
              <a:defRPr/>
            </a:lvl8pPr>
            <a:lvl9pPr marL="3086100" lvl="8" indent="-257175" algn="l">
              <a:lnSpc>
                <a:spcPct val="120000"/>
              </a:lnSpc>
              <a:spcBef>
                <a:spcPts val="270"/>
              </a:spcBef>
              <a:spcAft>
                <a:spcPts val="0"/>
              </a:spcAft>
              <a:buClr>
                <a:schemeClr val="dk1"/>
              </a:buClr>
              <a:buSzPts val="1800"/>
              <a:buChar char="»"/>
              <a:defRPr/>
            </a:lvl9pPr>
          </a:lstStyle>
          <a:p>
            <a:endParaRPr/>
          </a:p>
        </p:txBody>
      </p:sp>
      <p:sp>
        <p:nvSpPr>
          <p:cNvPr id="28" name="Google Shape;28;p12"/>
          <p:cNvSpPr>
            <a:spLocks noGrp="1"/>
          </p:cNvSpPr>
          <p:nvPr>
            <p:ph type="pic" idx="2"/>
          </p:nvPr>
        </p:nvSpPr>
        <p:spPr>
          <a:xfrm rot="-254638">
            <a:off x="6281434" y="1670228"/>
            <a:ext cx="2587752" cy="130302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Autofit/>
          </a:bodyPr>
          <a:lstStyle>
            <a:lvl1pPr marR="0" lvl="0" algn="l" rtl="0">
              <a:lnSpc>
                <a:spcPct val="140000"/>
              </a:lnSpc>
              <a:spcBef>
                <a:spcPts val="480"/>
              </a:spcBef>
              <a:spcAft>
                <a:spcPts val="0"/>
              </a:spcAft>
              <a:buClr>
                <a:schemeClr val="accent1"/>
              </a:buClr>
              <a:buSzPts val="2880"/>
              <a:buFont typeface="Arimo"/>
              <a:buNone/>
              <a:defRPr sz="2400" b="0" i="0" u="none" strike="noStrike" cap="none">
                <a:solidFill>
                  <a:schemeClr val="dk1"/>
                </a:solidFill>
                <a:latin typeface="Arial"/>
                <a:ea typeface="Arial"/>
                <a:cs typeface="Arial"/>
                <a:sym typeface="Arial"/>
              </a:defRPr>
            </a:lvl1pPr>
            <a:lvl2pPr marR="0" lvl="1" algn="l" rtl="0">
              <a:lnSpc>
                <a:spcPct val="120000"/>
              </a:lnSpc>
              <a:spcBef>
                <a:spcPts val="420"/>
              </a:spcBef>
              <a:spcAft>
                <a:spcPts val="0"/>
              </a:spcAft>
              <a:buClr>
                <a:schemeClr val="dk1"/>
              </a:buClr>
              <a:buSzPts val="2800"/>
              <a:buFont typeface="Arial"/>
              <a:buNone/>
              <a:defRPr sz="2100" b="0" i="0" u="none" strike="noStrike" cap="none">
                <a:solidFill>
                  <a:schemeClr val="dk1"/>
                </a:solidFill>
                <a:latin typeface="Arial"/>
                <a:ea typeface="Arial"/>
                <a:cs typeface="Arial"/>
                <a:sym typeface="Arial"/>
              </a:defRPr>
            </a:lvl2pPr>
            <a:lvl3pPr marR="0" lvl="2" algn="l" rtl="0">
              <a:lnSpc>
                <a:spcPct val="120000"/>
              </a:lnSpc>
              <a:spcBef>
                <a:spcPts val="360"/>
              </a:spcBef>
              <a:spcAft>
                <a:spcPts val="0"/>
              </a:spcAft>
              <a:buClr>
                <a:schemeClr val="dk1"/>
              </a:buClr>
              <a:buSzPts val="2400"/>
              <a:buFont typeface="Arial"/>
              <a:buNone/>
              <a:defRPr sz="1800" b="0" i="0" u="none" strike="noStrike" cap="none">
                <a:solidFill>
                  <a:schemeClr val="dk1"/>
                </a:solidFill>
                <a:latin typeface="Arial"/>
                <a:ea typeface="Arial"/>
                <a:cs typeface="Arial"/>
                <a:sym typeface="Arial"/>
              </a:defRPr>
            </a:lvl3pPr>
            <a:lvl4pPr marR="0" lvl="3"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4pPr>
            <a:lvl5pPr marR="0" lvl="4"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5pPr>
            <a:lvl6pPr marR="0" lvl="5"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6pPr>
            <a:lvl7pPr marR="0" lvl="6"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7pPr>
            <a:lvl8pPr marR="0" lvl="7"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8pPr>
            <a:lvl9pPr marR="0" lvl="8"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9pPr>
          </a:lstStyle>
          <a:p>
            <a:endParaRPr/>
          </a:p>
        </p:txBody>
      </p:sp>
      <p:sp>
        <p:nvSpPr>
          <p:cNvPr id="29" name="Google Shape;29;p12"/>
          <p:cNvSpPr>
            <a:spLocks noGrp="1"/>
          </p:cNvSpPr>
          <p:nvPr>
            <p:ph type="pic" idx="3"/>
          </p:nvPr>
        </p:nvSpPr>
        <p:spPr>
          <a:xfrm rot="297885">
            <a:off x="6229620" y="3167637"/>
            <a:ext cx="2587752" cy="130302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Autofit/>
          </a:bodyPr>
          <a:lstStyle>
            <a:lvl1pPr marR="0" lvl="0" algn="l" rtl="0">
              <a:lnSpc>
                <a:spcPct val="140000"/>
              </a:lnSpc>
              <a:spcBef>
                <a:spcPts val="480"/>
              </a:spcBef>
              <a:spcAft>
                <a:spcPts val="0"/>
              </a:spcAft>
              <a:buClr>
                <a:schemeClr val="accent1"/>
              </a:buClr>
              <a:buSzPts val="2880"/>
              <a:buFont typeface="Arimo"/>
              <a:buNone/>
              <a:defRPr sz="2400" b="0" i="0" u="none" strike="noStrike" cap="none">
                <a:solidFill>
                  <a:schemeClr val="dk1"/>
                </a:solidFill>
                <a:latin typeface="Arial"/>
                <a:ea typeface="Arial"/>
                <a:cs typeface="Arial"/>
                <a:sym typeface="Arial"/>
              </a:defRPr>
            </a:lvl1pPr>
            <a:lvl2pPr marR="0" lvl="1" algn="l" rtl="0">
              <a:lnSpc>
                <a:spcPct val="120000"/>
              </a:lnSpc>
              <a:spcBef>
                <a:spcPts val="420"/>
              </a:spcBef>
              <a:spcAft>
                <a:spcPts val="0"/>
              </a:spcAft>
              <a:buClr>
                <a:schemeClr val="dk1"/>
              </a:buClr>
              <a:buSzPts val="2800"/>
              <a:buFont typeface="Arial"/>
              <a:buNone/>
              <a:defRPr sz="2100" b="0" i="0" u="none" strike="noStrike" cap="none">
                <a:solidFill>
                  <a:schemeClr val="dk1"/>
                </a:solidFill>
                <a:latin typeface="Arial"/>
                <a:ea typeface="Arial"/>
                <a:cs typeface="Arial"/>
                <a:sym typeface="Arial"/>
              </a:defRPr>
            </a:lvl2pPr>
            <a:lvl3pPr marR="0" lvl="2" algn="l" rtl="0">
              <a:lnSpc>
                <a:spcPct val="120000"/>
              </a:lnSpc>
              <a:spcBef>
                <a:spcPts val="360"/>
              </a:spcBef>
              <a:spcAft>
                <a:spcPts val="0"/>
              </a:spcAft>
              <a:buClr>
                <a:schemeClr val="dk1"/>
              </a:buClr>
              <a:buSzPts val="2400"/>
              <a:buFont typeface="Arial"/>
              <a:buNone/>
              <a:defRPr sz="1800" b="0" i="0" u="none" strike="noStrike" cap="none">
                <a:solidFill>
                  <a:schemeClr val="dk1"/>
                </a:solidFill>
                <a:latin typeface="Arial"/>
                <a:ea typeface="Arial"/>
                <a:cs typeface="Arial"/>
                <a:sym typeface="Arial"/>
              </a:defRPr>
            </a:lvl3pPr>
            <a:lvl4pPr marR="0" lvl="3"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4pPr>
            <a:lvl5pPr marR="0" lvl="4"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5pPr>
            <a:lvl6pPr marR="0" lvl="5"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6pPr>
            <a:lvl7pPr marR="0" lvl="6"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7pPr>
            <a:lvl8pPr marR="0" lvl="7"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8pPr>
            <a:lvl9pPr marR="0" lvl="8"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9pPr>
          </a:lstStyle>
          <a:p>
            <a:endParaRPr/>
          </a:p>
        </p:txBody>
      </p:sp>
      <p:sp>
        <p:nvSpPr>
          <p:cNvPr id="30" name="Google Shape;30;p12"/>
          <p:cNvSpPr>
            <a:spLocks noGrp="1"/>
          </p:cNvSpPr>
          <p:nvPr>
            <p:ph type="pic" idx="4"/>
          </p:nvPr>
        </p:nvSpPr>
        <p:spPr>
          <a:xfrm rot="207395">
            <a:off x="6146019" y="285923"/>
            <a:ext cx="2587752" cy="130302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noAutofit/>
          </a:bodyPr>
          <a:lstStyle>
            <a:lvl1pPr marR="0" lvl="0" algn="l" rtl="0">
              <a:lnSpc>
                <a:spcPct val="140000"/>
              </a:lnSpc>
              <a:spcBef>
                <a:spcPts val="480"/>
              </a:spcBef>
              <a:spcAft>
                <a:spcPts val="0"/>
              </a:spcAft>
              <a:buClr>
                <a:schemeClr val="accent1"/>
              </a:buClr>
              <a:buSzPts val="2880"/>
              <a:buFont typeface="Arimo"/>
              <a:buNone/>
              <a:defRPr sz="2400" b="0" i="0" u="none" strike="noStrike" cap="none">
                <a:solidFill>
                  <a:schemeClr val="dk1"/>
                </a:solidFill>
                <a:latin typeface="Arial"/>
                <a:ea typeface="Arial"/>
                <a:cs typeface="Arial"/>
                <a:sym typeface="Arial"/>
              </a:defRPr>
            </a:lvl1pPr>
            <a:lvl2pPr marR="0" lvl="1" algn="l" rtl="0">
              <a:lnSpc>
                <a:spcPct val="120000"/>
              </a:lnSpc>
              <a:spcBef>
                <a:spcPts val="420"/>
              </a:spcBef>
              <a:spcAft>
                <a:spcPts val="0"/>
              </a:spcAft>
              <a:buClr>
                <a:schemeClr val="dk1"/>
              </a:buClr>
              <a:buSzPts val="2800"/>
              <a:buFont typeface="Arial"/>
              <a:buNone/>
              <a:defRPr sz="2100" b="0" i="0" u="none" strike="noStrike" cap="none">
                <a:solidFill>
                  <a:schemeClr val="dk1"/>
                </a:solidFill>
                <a:latin typeface="Arial"/>
                <a:ea typeface="Arial"/>
                <a:cs typeface="Arial"/>
                <a:sym typeface="Arial"/>
              </a:defRPr>
            </a:lvl2pPr>
            <a:lvl3pPr marR="0" lvl="2" algn="l" rtl="0">
              <a:lnSpc>
                <a:spcPct val="120000"/>
              </a:lnSpc>
              <a:spcBef>
                <a:spcPts val="360"/>
              </a:spcBef>
              <a:spcAft>
                <a:spcPts val="0"/>
              </a:spcAft>
              <a:buClr>
                <a:schemeClr val="dk1"/>
              </a:buClr>
              <a:buSzPts val="2400"/>
              <a:buFont typeface="Arial"/>
              <a:buNone/>
              <a:defRPr sz="1800" b="0" i="0" u="none" strike="noStrike" cap="none">
                <a:solidFill>
                  <a:schemeClr val="dk1"/>
                </a:solidFill>
                <a:latin typeface="Arial"/>
                <a:ea typeface="Arial"/>
                <a:cs typeface="Arial"/>
                <a:sym typeface="Arial"/>
              </a:defRPr>
            </a:lvl3pPr>
            <a:lvl4pPr marR="0" lvl="3"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4pPr>
            <a:lvl5pPr marR="0" lvl="4"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5pPr>
            <a:lvl6pPr marR="0" lvl="5"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6pPr>
            <a:lvl7pPr marR="0" lvl="6"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7pPr>
            <a:lvl8pPr marR="0" lvl="7"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8pPr>
            <a:lvl9pPr marR="0" lvl="8" algn="l" rtl="0">
              <a:lnSpc>
                <a:spcPct val="120000"/>
              </a:lnSpc>
              <a:spcBef>
                <a:spcPts val="300"/>
              </a:spcBef>
              <a:spcAft>
                <a:spcPts val="0"/>
              </a:spcAft>
              <a:buClr>
                <a:schemeClr val="dk1"/>
              </a:buClr>
              <a:buSzPts val="2000"/>
              <a:buFont typeface="Arial"/>
              <a:buNone/>
              <a:defRPr sz="15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15979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5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342900" lvl="0" indent="-308610" algn="l">
              <a:lnSpc>
                <a:spcPct val="140000"/>
              </a:lnSpc>
              <a:spcBef>
                <a:spcPts val="480"/>
              </a:spcBef>
              <a:spcAft>
                <a:spcPts val="0"/>
              </a:spcAft>
              <a:buSzPts val="2880"/>
              <a:buChar char="&lt;"/>
              <a:defRPr sz="2400"/>
            </a:lvl1pPr>
            <a:lvl2pPr marL="685800" lvl="1" indent="-304800" algn="l">
              <a:lnSpc>
                <a:spcPct val="120000"/>
              </a:lnSpc>
              <a:spcBef>
                <a:spcPts val="420"/>
              </a:spcBef>
              <a:spcAft>
                <a:spcPts val="0"/>
              </a:spcAft>
              <a:buClr>
                <a:schemeClr val="dk1"/>
              </a:buClr>
              <a:buSzPts val="2800"/>
              <a:buFont typeface="Arial"/>
              <a:buChar char="–"/>
              <a:defRPr sz="2100"/>
            </a:lvl2pPr>
            <a:lvl3pPr marL="1028700" lvl="2" indent="-285750" algn="l">
              <a:lnSpc>
                <a:spcPct val="120000"/>
              </a:lnSpc>
              <a:spcBef>
                <a:spcPts val="360"/>
              </a:spcBef>
              <a:spcAft>
                <a:spcPts val="0"/>
              </a:spcAft>
              <a:buClr>
                <a:schemeClr val="dk1"/>
              </a:buClr>
              <a:buSzPts val="2400"/>
              <a:buFont typeface="Arial"/>
              <a:buChar char="•"/>
              <a:defRPr sz="1800"/>
            </a:lvl3pPr>
            <a:lvl4pPr marL="1371600" lvl="3" indent="-266700" algn="l">
              <a:lnSpc>
                <a:spcPct val="120000"/>
              </a:lnSpc>
              <a:spcBef>
                <a:spcPts val="300"/>
              </a:spcBef>
              <a:spcAft>
                <a:spcPts val="0"/>
              </a:spcAft>
              <a:buClr>
                <a:schemeClr val="dk1"/>
              </a:buClr>
              <a:buSzPts val="2000"/>
              <a:buFont typeface="Arial"/>
              <a:buChar char="–"/>
              <a:defRPr sz="1500"/>
            </a:lvl4pPr>
            <a:lvl5pPr marL="1714500" lvl="4" indent="-266700" algn="l">
              <a:lnSpc>
                <a:spcPct val="120000"/>
              </a:lnSpc>
              <a:spcBef>
                <a:spcPts val="300"/>
              </a:spcBef>
              <a:spcAft>
                <a:spcPts val="0"/>
              </a:spcAft>
              <a:buClr>
                <a:schemeClr val="dk1"/>
              </a:buClr>
              <a:buSzPts val="2000"/>
              <a:buFont typeface="Arial"/>
              <a:buChar char="»"/>
              <a:defRPr sz="1500"/>
            </a:lvl5pPr>
            <a:lvl6pPr marL="2057400" lvl="5" indent="-266700" algn="l">
              <a:lnSpc>
                <a:spcPct val="120000"/>
              </a:lnSpc>
              <a:spcBef>
                <a:spcPts val="300"/>
              </a:spcBef>
              <a:spcAft>
                <a:spcPts val="0"/>
              </a:spcAft>
              <a:buClr>
                <a:schemeClr val="dk1"/>
              </a:buClr>
              <a:buSzPts val="2000"/>
              <a:buFont typeface="Arial"/>
              <a:buChar char="»"/>
              <a:defRPr sz="1500"/>
            </a:lvl6pPr>
            <a:lvl7pPr marL="2400300" lvl="6" indent="-266700" algn="l">
              <a:lnSpc>
                <a:spcPct val="120000"/>
              </a:lnSpc>
              <a:spcBef>
                <a:spcPts val="300"/>
              </a:spcBef>
              <a:spcAft>
                <a:spcPts val="0"/>
              </a:spcAft>
              <a:buClr>
                <a:schemeClr val="dk1"/>
              </a:buClr>
              <a:buSzPts val="2000"/>
              <a:buFont typeface="Arial"/>
              <a:buChar char="»"/>
              <a:defRPr sz="1500"/>
            </a:lvl7pPr>
            <a:lvl8pPr marL="2743200" lvl="7" indent="-266700" algn="l">
              <a:lnSpc>
                <a:spcPct val="120000"/>
              </a:lnSpc>
              <a:spcBef>
                <a:spcPts val="300"/>
              </a:spcBef>
              <a:spcAft>
                <a:spcPts val="0"/>
              </a:spcAft>
              <a:buClr>
                <a:schemeClr val="dk1"/>
              </a:buClr>
              <a:buSzPts val="2000"/>
              <a:buFont typeface="Arial"/>
              <a:buChar char="»"/>
              <a:defRPr sz="1500"/>
            </a:lvl8pPr>
            <a:lvl9pPr marL="3086100" lvl="8" indent="-266700" algn="l">
              <a:lnSpc>
                <a:spcPct val="120000"/>
              </a:lnSpc>
              <a:spcBef>
                <a:spcPts val="300"/>
              </a:spcBef>
              <a:spcAft>
                <a:spcPts val="0"/>
              </a:spcAft>
              <a:buClr>
                <a:schemeClr val="dk1"/>
              </a:buClr>
              <a:buSzPts val="2000"/>
              <a:buFont typeface="Arial"/>
              <a:buChar char="»"/>
              <a:defRPr sz="1500"/>
            </a:lvl9pPr>
          </a:lstStyle>
          <a:p>
            <a:endParaRPr/>
          </a:p>
        </p:txBody>
      </p:sp>
      <p:sp>
        <p:nvSpPr>
          <p:cNvPr id="34" name="Google Shape;34;p13"/>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342900" lvl="0" indent="-171450" algn="l">
              <a:lnSpc>
                <a:spcPct val="140000"/>
              </a:lnSpc>
              <a:spcBef>
                <a:spcPts val="210"/>
              </a:spcBef>
              <a:spcAft>
                <a:spcPts val="0"/>
              </a:spcAft>
              <a:buSzPts val="1260"/>
              <a:buNone/>
              <a:defRPr sz="1050"/>
            </a:lvl1pPr>
            <a:lvl2pPr marL="685800" lvl="1" indent="-171450" algn="l">
              <a:lnSpc>
                <a:spcPct val="120000"/>
              </a:lnSpc>
              <a:spcBef>
                <a:spcPts val="180"/>
              </a:spcBef>
              <a:spcAft>
                <a:spcPts val="0"/>
              </a:spcAft>
              <a:buClr>
                <a:schemeClr val="dk1"/>
              </a:buClr>
              <a:buSzPts val="1200"/>
              <a:buFont typeface="Arial"/>
              <a:buNone/>
              <a:defRPr sz="900"/>
            </a:lvl2pPr>
            <a:lvl3pPr marL="1028700" lvl="2" indent="-171450" algn="l">
              <a:lnSpc>
                <a:spcPct val="120000"/>
              </a:lnSpc>
              <a:spcBef>
                <a:spcPts val="150"/>
              </a:spcBef>
              <a:spcAft>
                <a:spcPts val="0"/>
              </a:spcAft>
              <a:buClr>
                <a:schemeClr val="dk1"/>
              </a:buClr>
              <a:buSzPts val="1000"/>
              <a:buFont typeface="Arial"/>
              <a:buNone/>
              <a:defRPr sz="750"/>
            </a:lvl3pPr>
            <a:lvl4pPr marL="1371600" lvl="3" indent="-171450" algn="l">
              <a:lnSpc>
                <a:spcPct val="120000"/>
              </a:lnSpc>
              <a:spcBef>
                <a:spcPts val="135"/>
              </a:spcBef>
              <a:spcAft>
                <a:spcPts val="0"/>
              </a:spcAft>
              <a:buClr>
                <a:schemeClr val="dk1"/>
              </a:buClr>
              <a:buSzPts val="900"/>
              <a:buFont typeface="Arial"/>
              <a:buNone/>
              <a:defRPr sz="675"/>
            </a:lvl4pPr>
            <a:lvl5pPr marL="1714500" lvl="4" indent="-171450" algn="l">
              <a:lnSpc>
                <a:spcPct val="120000"/>
              </a:lnSpc>
              <a:spcBef>
                <a:spcPts val="135"/>
              </a:spcBef>
              <a:spcAft>
                <a:spcPts val="0"/>
              </a:spcAft>
              <a:buClr>
                <a:schemeClr val="dk1"/>
              </a:buClr>
              <a:buSzPts val="900"/>
              <a:buFont typeface="Arial"/>
              <a:buNone/>
              <a:defRPr sz="675"/>
            </a:lvl5pPr>
            <a:lvl6pPr marL="2057400" lvl="5" indent="-171450" algn="l">
              <a:lnSpc>
                <a:spcPct val="120000"/>
              </a:lnSpc>
              <a:spcBef>
                <a:spcPts val="135"/>
              </a:spcBef>
              <a:spcAft>
                <a:spcPts val="0"/>
              </a:spcAft>
              <a:buClr>
                <a:schemeClr val="dk1"/>
              </a:buClr>
              <a:buSzPts val="900"/>
              <a:buFont typeface="Arial"/>
              <a:buNone/>
              <a:defRPr sz="675"/>
            </a:lvl6pPr>
            <a:lvl7pPr marL="2400300" lvl="6" indent="-171450" algn="l">
              <a:lnSpc>
                <a:spcPct val="120000"/>
              </a:lnSpc>
              <a:spcBef>
                <a:spcPts val="135"/>
              </a:spcBef>
              <a:spcAft>
                <a:spcPts val="0"/>
              </a:spcAft>
              <a:buClr>
                <a:schemeClr val="dk1"/>
              </a:buClr>
              <a:buSzPts val="900"/>
              <a:buFont typeface="Arial"/>
              <a:buNone/>
              <a:defRPr sz="675"/>
            </a:lvl7pPr>
            <a:lvl8pPr marL="2743200" lvl="7" indent="-171450" algn="l">
              <a:lnSpc>
                <a:spcPct val="120000"/>
              </a:lnSpc>
              <a:spcBef>
                <a:spcPts val="135"/>
              </a:spcBef>
              <a:spcAft>
                <a:spcPts val="0"/>
              </a:spcAft>
              <a:buClr>
                <a:schemeClr val="dk1"/>
              </a:buClr>
              <a:buSzPts val="900"/>
              <a:buFont typeface="Arial"/>
              <a:buNone/>
              <a:defRPr sz="675"/>
            </a:lvl8pPr>
            <a:lvl9pPr marL="3086100" lvl="8" indent="-171450" algn="l">
              <a:lnSpc>
                <a:spcPct val="120000"/>
              </a:lnSpc>
              <a:spcBef>
                <a:spcPts val="135"/>
              </a:spcBef>
              <a:spcAft>
                <a:spcPts val="0"/>
              </a:spcAft>
              <a:buClr>
                <a:schemeClr val="dk1"/>
              </a:buClr>
              <a:buSzPts val="900"/>
              <a:buFont typeface="Arial"/>
              <a:buNone/>
              <a:defRPr sz="675"/>
            </a:lvl9pPr>
          </a:lstStyle>
          <a:p>
            <a:endParaRPr/>
          </a:p>
        </p:txBody>
      </p:sp>
    </p:spTree>
    <p:extLst>
      <p:ext uri="{BB962C8B-B14F-4D97-AF65-F5344CB8AC3E}">
        <p14:creationId xmlns:p14="http://schemas.microsoft.com/office/powerpoint/2010/main" val="219117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41"/>
        <p:cNvGrpSpPr/>
        <p:nvPr/>
      </p:nvGrpSpPr>
      <p:grpSpPr>
        <a:xfrm>
          <a:off x="0" y="0"/>
          <a:ext cx="0" cy="0"/>
          <a:chOff x="0" y="0"/>
          <a:chExt cx="0" cy="0"/>
        </a:xfrm>
      </p:grpSpPr>
      <p:sp>
        <p:nvSpPr>
          <p:cNvPr id="42" name="Google Shape;42;p15"/>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15"/>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lnSpc>
                <a:spcPct val="140000"/>
              </a:lnSpc>
              <a:spcBef>
                <a:spcPts val="360"/>
              </a:spcBef>
              <a:spcAft>
                <a:spcPts val="0"/>
              </a:spcAft>
              <a:buSzPts val="2160"/>
              <a:buNone/>
              <a:defRPr/>
            </a:lvl1pPr>
            <a:lvl2pPr lvl="1" algn="ctr">
              <a:lnSpc>
                <a:spcPct val="120000"/>
              </a:lnSpc>
              <a:spcBef>
                <a:spcPts val="300"/>
              </a:spcBef>
              <a:spcAft>
                <a:spcPts val="0"/>
              </a:spcAft>
              <a:buClr>
                <a:schemeClr val="dk1"/>
              </a:buClr>
              <a:buSzPts val="2000"/>
              <a:buFont typeface="Arial"/>
              <a:buNone/>
              <a:defRPr/>
            </a:lvl2pPr>
            <a:lvl3pPr lvl="2" algn="ctr">
              <a:lnSpc>
                <a:spcPct val="120000"/>
              </a:lnSpc>
              <a:spcBef>
                <a:spcPts val="270"/>
              </a:spcBef>
              <a:spcAft>
                <a:spcPts val="0"/>
              </a:spcAft>
              <a:buClr>
                <a:schemeClr val="dk1"/>
              </a:buClr>
              <a:buSzPts val="1800"/>
              <a:buFont typeface="Arial"/>
              <a:buNone/>
              <a:defRPr/>
            </a:lvl3pPr>
            <a:lvl4pPr lvl="3" algn="ctr">
              <a:lnSpc>
                <a:spcPct val="120000"/>
              </a:lnSpc>
              <a:spcBef>
                <a:spcPts val="240"/>
              </a:spcBef>
              <a:spcAft>
                <a:spcPts val="0"/>
              </a:spcAft>
              <a:buClr>
                <a:schemeClr val="dk1"/>
              </a:buClr>
              <a:buSzPts val="1600"/>
              <a:buFont typeface="Arial"/>
              <a:buNone/>
              <a:defRPr/>
            </a:lvl4pPr>
            <a:lvl5pPr lvl="4" algn="ctr">
              <a:lnSpc>
                <a:spcPct val="120000"/>
              </a:lnSpc>
              <a:spcBef>
                <a:spcPts val="240"/>
              </a:spcBef>
              <a:spcAft>
                <a:spcPts val="0"/>
              </a:spcAft>
              <a:buClr>
                <a:schemeClr val="dk1"/>
              </a:buClr>
              <a:buSzPts val="1600"/>
              <a:buFont typeface="Arial"/>
              <a:buNone/>
              <a:defRPr/>
            </a:lvl5pPr>
            <a:lvl6pPr lvl="5" algn="ctr">
              <a:lnSpc>
                <a:spcPct val="120000"/>
              </a:lnSpc>
              <a:spcBef>
                <a:spcPts val="240"/>
              </a:spcBef>
              <a:spcAft>
                <a:spcPts val="0"/>
              </a:spcAft>
              <a:buClr>
                <a:schemeClr val="dk1"/>
              </a:buClr>
              <a:buSzPts val="1600"/>
              <a:buFont typeface="Arial"/>
              <a:buNone/>
              <a:defRPr/>
            </a:lvl6pPr>
            <a:lvl7pPr lvl="6" algn="ctr">
              <a:lnSpc>
                <a:spcPct val="120000"/>
              </a:lnSpc>
              <a:spcBef>
                <a:spcPts val="240"/>
              </a:spcBef>
              <a:spcAft>
                <a:spcPts val="0"/>
              </a:spcAft>
              <a:buClr>
                <a:schemeClr val="dk1"/>
              </a:buClr>
              <a:buSzPts val="1600"/>
              <a:buFont typeface="Arial"/>
              <a:buNone/>
              <a:defRPr/>
            </a:lvl7pPr>
            <a:lvl8pPr lvl="7" algn="ctr">
              <a:lnSpc>
                <a:spcPct val="120000"/>
              </a:lnSpc>
              <a:spcBef>
                <a:spcPts val="240"/>
              </a:spcBef>
              <a:spcAft>
                <a:spcPts val="0"/>
              </a:spcAft>
              <a:buClr>
                <a:schemeClr val="dk1"/>
              </a:buClr>
              <a:buSzPts val="1600"/>
              <a:buFont typeface="Arial"/>
              <a:buNone/>
              <a:defRPr/>
            </a:lvl8pPr>
            <a:lvl9pPr lvl="8" algn="ctr">
              <a:lnSpc>
                <a:spcPct val="120000"/>
              </a:lnSpc>
              <a:spcBef>
                <a:spcPts val="240"/>
              </a:spcBef>
              <a:spcAft>
                <a:spcPts val="0"/>
              </a:spcAft>
              <a:buClr>
                <a:schemeClr val="dk1"/>
              </a:buClr>
              <a:buSzPts val="1600"/>
              <a:buFont typeface="Arial"/>
              <a:buNone/>
              <a:defRPr/>
            </a:lvl9pPr>
          </a:lstStyle>
          <a:p>
            <a:endParaRPr/>
          </a:p>
        </p:txBody>
      </p:sp>
    </p:spTree>
    <p:extLst>
      <p:ext uri="{BB962C8B-B14F-4D97-AF65-F5344CB8AC3E}">
        <p14:creationId xmlns:p14="http://schemas.microsoft.com/office/powerpoint/2010/main" val="1103726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722313" y="2286000"/>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16"/>
          <p:cNvSpPr txBox="1">
            <a:spLocks noGrp="1"/>
          </p:cNvSpPr>
          <p:nvPr>
            <p:ph type="body" idx="1"/>
          </p:nvPr>
        </p:nvSpPr>
        <p:spPr>
          <a:xfrm>
            <a:off x="722313" y="1160860"/>
            <a:ext cx="7772400" cy="1125140"/>
          </a:xfrm>
          <a:prstGeom prst="rect">
            <a:avLst/>
          </a:prstGeom>
          <a:noFill/>
          <a:ln>
            <a:noFill/>
          </a:ln>
        </p:spPr>
        <p:txBody>
          <a:bodyPr spcFirstLastPara="1" wrap="square" lIns="91425" tIns="45700" rIns="91425" bIns="45700" anchor="b" anchorCtr="0">
            <a:noAutofit/>
          </a:bodyPr>
          <a:lstStyle>
            <a:lvl1pPr marL="342900" lvl="0" indent="-171450" algn="l">
              <a:lnSpc>
                <a:spcPct val="140000"/>
              </a:lnSpc>
              <a:spcBef>
                <a:spcPts val="300"/>
              </a:spcBef>
              <a:spcAft>
                <a:spcPts val="0"/>
              </a:spcAft>
              <a:buSzPts val="1800"/>
              <a:buNone/>
              <a:defRPr sz="1500"/>
            </a:lvl1pPr>
            <a:lvl2pPr marL="685800" lvl="1" indent="-171450" algn="l">
              <a:lnSpc>
                <a:spcPct val="120000"/>
              </a:lnSpc>
              <a:spcBef>
                <a:spcPts val="270"/>
              </a:spcBef>
              <a:spcAft>
                <a:spcPts val="0"/>
              </a:spcAft>
              <a:buClr>
                <a:schemeClr val="dk1"/>
              </a:buClr>
              <a:buSzPts val="1800"/>
              <a:buFont typeface="Arial"/>
              <a:buNone/>
              <a:defRPr sz="1350"/>
            </a:lvl2pPr>
            <a:lvl3pPr marL="1028700" lvl="2" indent="-171450" algn="l">
              <a:lnSpc>
                <a:spcPct val="120000"/>
              </a:lnSpc>
              <a:spcBef>
                <a:spcPts val="240"/>
              </a:spcBef>
              <a:spcAft>
                <a:spcPts val="0"/>
              </a:spcAft>
              <a:buClr>
                <a:schemeClr val="dk1"/>
              </a:buClr>
              <a:buSzPts val="1600"/>
              <a:buFont typeface="Arial"/>
              <a:buNone/>
              <a:defRPr sz="1200"/>
            </a:lvl3pPr>
            <a:lvl4pPr marL="1371600" lvl="3" indent="-171450" algn="l">
              <a:lnSpc>
                <a:spcPct val="120000"/>
              </a:lnSpc>
              <a:spcBef>
                <a:spcPts val="210"/>
              </a:spcBef>
              <a:spcAft>
                <a:spcPts val="0"/>
              </a:spcAft>
              <a:buClr>
                <a:schemeClr val="dk1"/>
              </a:buClr>
              <a:buSzPts val="1400"/>
              <a:buFont typeface="Arial"/>
              <a:buNone/>
              <a:defRPr sz="1050"/>
            </a:lvl4pPr>
            <a:lvl5pPr marL="1714500" lvl="4" indent="-171450" algn="l">
              <a:lnSpc>
                <a:spcPct val="120000"/>
              </a:lnSpc>
              <a:spcBef>
                <a:spcPts val="210"/>
              </a:spcBef>
              <a:spcAft>
                <a:spcPts val="0"/>
              </a:spcAft>
              <a:buClr>
                <a:schemeClr val="dk1"/>
              </a:buClr>
              <a:buSzPts val="1400"/>
              <a:buFont typeface="Arial"/>
              <a:buNone/>
              <a:defRPr sz="1050"/>
            </a:lvl5pPr>
            <a:lvl6pPr marL="2057400" lvl="5" indent="-171450" algn="l">
              <a:lnSpc>
                <a:spcPct val="120000"/>
              </a:lnSpc>
              <a:spcBef>
                <a:spcPts val="210"/>
              </a:spcBef>
              <a:spcAft>
                <a:spcPts val="0"/>
              </a:spcAft>
              <a:buClr>
                <a:schemeClr val="dk1"/>
              </a:buClr>
              <a:buSzPts val="1400"/>
              <a:buFont typeface="Arial"/>
              <a:buNone/>
              <a:defRPr sz="1050"/>
            </a:lvl6pPr>
            <a:lvl7pPr marL="2400300" lvl="6" indent="-171450" algn="l">
              <a:lnSpc>
                <a:spcPct val="120000"/>
              </a:lnSpc>
              <a:spcBef>
                <a:spcPts val="210"/>
              </a:spcBef>
              <a:spcAft>
                <a:spcPts val="0"/>
              </a:spcAft>
              <a:buClr>
                <a:schemeClr val="dk1"/>
              </a:buClr>
              <a:buSzPts val="1400"/>
              <a:buFont typeface="Arial"/>
              <a:buNone/>
              <a:defRPr sz="1050"/>
            </a:lvl7pPr>
            <a:lvl8pPr marL="2743200" lvl="7" indent="-171450" algn="l">
              <a:lnSpc>
                <a:spcPct val="120000"/>
              </a:lnSpc>
              <a:spcBef>
                <a:spcPts val="210"/>
              </a:spcBef>
              <a:spcAft>
                <a:spcPts val="0"/>
              </a:spcAft>
              <a:buClr>
                <a:schemeClr val="dk1"/>
              </a:buClr>
              <a:buSzPts val="1400"/>
              <a:buFont typeface="Arial"/>
              <a:buNone/>
              <a:defRPr sz="1050"/>
            </a:lvl8pPr>
            <a:lvl9pPr marL="3086100" lvl="8" indent="-171450" algn="l">
              <a:lnSpc>
                <a:spcPct val="120000"/>
              </a:lnSpc>
              <a:spcBef>
                <a:spcPts val="210"/>
              </a:spcBef>
              <a:spcAft>
                <a:spcPts val="0"/>
              </a:spcAft>
              <a:buClr>
                <a:schemeClr val="dk1"/>
              </a:buClr>
              <a:buSzPts val="1400"/>
              <a:buFont typeface="Arial"/>
              <a:buNone/>
              <a:defRPr sz="1050"/>
            </a:lvl9pPr>
          </a:lstStyle>
          <a:p>
            <a:endParaRPr/>
          </a:p>
        </p:txBody>
      </p:sp>
    </p:spTree>
    <p:extLst>
      <p:ext uri="{BB962C8B-B14F-4D97-AF65-F5344CB8AC3E}">
        <p14:creationId xmlns:p14="http://schemas.microsoft.com/office/powerpoint/2010/main" val="2098654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47"/>
        <p:cNvGrpSpPr/>
        <p:nvPr/>
      </p:nvGrpSpPr>
      <p:grpSpPr>
        <a:xfrm>
          <a:off x="0" y="0"/>
          <a:ext cx="0" cy="0"/>
          <a:chOff x="0" y="0"/>
          <a:chExt cx="0" cy="0"/>
        </a:xfrm>
      </p:grpSpPr>
      <p:sp>
        <p:nvSpPr>
          <p:cNvPr id="48" name="Google Shape;48;p17"/>
          <p:cNvSpPr txBox="1">
            <a:spLocks noGrp="1"/>
          </p:cNvSpPr>
          <p:nvPr>
            <p:ph type="title"/>
          </p:nvPr>
        </p:nvSpPr>
        <p:spPr>
          <a:xfrm>
            <a:off x="685800" y="228600"/>
            <a:ext cx="77724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17"/>
          <p:cNvSpPr txBox="1">
            <a:spLocks noGrp="1"/>
          </p:cNvSpPr>
          <p:nvPr>
            <p:ph type="body" idx="1"/>
          </p:nvPr>
        </p:nvSpPr>
        <p:spPr>
          <a:xfrm>
            <a:off x="685800" y="1257301"/>
            <a:ext cx="7772400" cy="1575197"/>
          </a:xfrm>
          <a:prstGeom prst="rect">
            <a:avLst/>
          </a:prstGeom>
          <a:noFill/>
          <a:ln>
            <a:noFill/>
          </a:ln>
        </p:spPr>
        <p:txBody>
          <a:bodyPr spcFirstLastPara="1" wrap="square" lIns="91425" tIns="45700" rIns="91425" bIns="45700" anchor="t" anchorCtr="0">
            <a:noAutofit/>
          </a:bodyPr>
          <a:lstStyle>
            <a:lvl1pPr marL="342900" lvl="0" indent="-248603" algn="l">
              <a:lnSpc>
                <a:spcPct val="140000"/>
              </a:lnSpc>
              <a:spcBef>
                <a:spcPts val="270"/>
              </a:spcBef>
              <a:spcAft>
                <a:spcPts val="0"/>
              </a:spcAft>
              <a:buSzPts val="1620"/>
              <a:buChar char="&lt;"/>
              <a:defRPr/>
            </a:lvl1pPr>
            <a:lvl2pPr marL="685800" lvl="1" indent="-257175" algn="l">
              <a:lnSpc>
                <a:spcPct val="120000"/>
              </a:lnSpc>
              <a:spcBef>
                <a:spcPts val="270"/>
              </a:spcBef>
              <a:spcAft>
                <a:spcPts val="0"/>
              </a:spcAft>
              <a:buClr>
                <a:schemeClr val="dk1"/>
              </a:buClr>
              <a:buSzPts val="1800"/>
              <a:buChar char="–"/>
              <a:defRPr/>
            </a:lvl2pPr>
            <a:lvl3pPr marL="1028700" lvl="2" indent="-257175" algn="l">
              <a:lnSpc>
                <a:spcPct val="120000"/>
              </a:lnSpc>
              <a:spcBef>
                <a:spcPts val="270"/>
              </a:spcBef>
              <a:spcAft>
                <a:spcPts val="0"/>
              </a:spcAft>
              <a:buClr>
                <a:schemeClr val="dk1"/>
              </a:buClr>
              <a:buSzPts val="1800"/>
              <a:buChar char="•"/>
              <a:defRPr/>
            </a:lvl3pPr>
            <a:lvl4pPr marL="1371600" lvl="3" indent="-257175" algn="l">
              <a:lnSpc>
                <a:spcPct val="120000"/>
              </a:lnSpc>
              <a:spcBef>
                <a:spcPts val="270"/>
              </a:spcBef>
              <a:spcAft>
                <a:spcPts val="0"/>
              </a:spcAft>
              <a:buClr>
                <a:schemeClr val="dk1"/>
              </a:buClr>
              <a:buSzPts val="1800"/>
              <a:buChar char="–"/>
              <a:defRPr/>
            </a:lvl4pPr>
            <a:lvl5pPr marL="1714500" lvl="4" indent="-257175" algn="l">
              <a:lnSpc>
                <a:spcPct val="120000"/>
              </a:lnSpc>
              <a:spcBef>
                <a:spcPts val="270"/>
              </a:spcBef>
              <a:spcAft>
                <a:spcPts val="0"/>
              </a:spcAft>
              <a:buClr>
                <a:schemeClr val="dk1"/>
              </a:buClr>
              <a:buSzPts val="1800"/>
              <a:buChar char="»"/>
              <a:defRPr/>
            </a:lvl5pPr>
            <a:lvl6pPr marL="2057400" lvl="5" indent="-257175" algn="l">
              <a:lnSpc>
                <a:spcPct val="120000"/>
              </a:lnSpc>
              <a:spcBef>
                <a:spcPts val="270"/>
              </a:spcBef>
              <a:spcAft>
                <a:spcPts val="0"/>
              </a:spcAft>
              <a:buClr>
                <a:schemeClr val="dk1"/>
              </a:buClr>
              <a:buSzPts val="1800"/>
              <a:buChar char="»"/>
              <a:defRPr/>
            </a:lvl6pPr>
            <a:lvl7pPr marL="2400300" lvl="6" indent="-257175" algn="l">
              <a:lnSpc>
                <a:spcPct val="120000"/>
              </a:lnSpc>
              <a:spcBef>
                <a:spcPts val="270"/>
              </a:spcBef>
              <a:spcAft>
                <a:spcPts val="0"/>
              </a:spcAft>
              <a:buClr>
                <a:schemeClr val="dk1"/>
              </a:buClr>
              <a:buSzPts val="1800"/>
              <a:buChar char="»"/>
              <a:defRPr/>
            </a:lvl7pPr>
            <a:lvl8pPr marL="2743200" lvl="7" indent="-257175" algn="l">
              <a:lnSpc>
                <a:spcPct val="120000"/>
              </a:lnSpc>
              <a:spcBef>
                <a:spcPts val="270"/>
              </a:spcBef>
              <a:spcAft>
                <a:spcPts val="0"/>
              </a:spcAft>
              <a:buClr>
                <a:schemeClr val="dk1"/>
              </a:buClr>
              <a:buSzPts val="1800"/>
              <a:buChar char="»"/>
              <a:defRPr/>
            </a:lvl8pPr>
            <a:lvl9pPr marL="3086100" lvl="8" indent="-257175" algn="l">
              <a:lnSpc>
                <a:spcPct val="120000"/>
              </a:lnSpc>
              <a:spcBef>
                <a:spcPts val="27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98853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0"/>
        <p:cNvGrpSpPr/>
        <p:nvPr/>
      </p:nvGrpSpPr>
      <p:grpSpPr>
        <a:xfrm>
          <a:off x="0" y="0"/>
          <a:ext cx="0" cy="0"/>
          <a:chOff x="0" y="0"/>
          <a:chExt cx="0" cy="0"/>
        </a:xfrm>
      </p:grpSpPr>
      <p:sp>
        <p:nvSpPr>
          <p:cNvPr id="51" name="Google Shape;51;p18"/>
          <p:cNvSpPr txBox="1">
            <a:spLocks noGrp="1"/>
          </p:cNvSpPr>
          <p:nvPr>
            <p:ph type="title"/>
          </p:nvPr>
        </p:nvSpPr>
        <p:spPr>
          <a:xfrm>
            <a:off x="685800" y="228600"/>
            <a:ext cx="77724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18"/>
          <p:cNvSpPr txBox="1">
            <a:spLocks noGrp="1"/>
          </p:cNvSpPr>
          <p:nvPr>
            <p:ph type="body" idx="1"/>
          </p:nvPr>
        </p:nvSpPr>
        <p:spPr>
          <a:xfrm>
            <a:off x="685800" y="1257301"/>
            <a:ext cx="3810000" cy="1575197"/>
          </a:xfrm>
          <a:prstGeom prst="rect">
            <a:avLst/>
          </a:prstGeom>
          <a:noFill/>
          <a:ln>
            <a:noFill/>
          </a:ln>
        </p:spPr>
        <p:txBody>
          <a:bodyPr spcFirstLastPara="1" wrap="square" lIns="91425" tIns="45700" rIns="91425" bIns="45700" anchor="t" anchorCtr="0">
            <a:noAutofit/>
          </a:bodyPr>
          <a:lstStyle>
            <a:lvl1pPr marL="342900" lvl="0" indent="-291465" algn="l">
              <a:lnSpc>
                <a:spcPct val="140000"/>
              </a:lnSpc>
              <a:spcBef>
                <a:spcPts val="420"/>
              </a:spcBef>
              <a:spcAft>
                <a:spcPts val="0"/>
              </a:spcAft>
              <a:buSzPts val="2520"/>
              <a:buChar char="&lt;"/>
              <a:defRPr sz="2100"/>
            </a:lvl1pPr>
            <a:lvl2pPr marL="685800" lvl="1" indent="-285750" algn="l">
              <a:lnSpc>
                <a:spcPct val="120000"/>
              </a:lnSpc>
              <a:spcBef>
                <a:spcPts val="360"/>
              </a:spcBef>
              <a:spcAft>
                <a:spcPts val="0"/>
              </a:spcAft>
              <a:buClr>
                <a:schemeClr val="dk1"/>
              </a:buClr>
              <a:buSzPts val="2400"/>
              <a:buFont typeface="Arial"/>
              <a:buChar char="–"/>
              <a:defRPr sz="1800"/>
            </a:lvl2pPr>
            <a:lvl3pPr marL="1028700" lvl="2" indent="-266700" algn="l">
              <a:lnSpc>
                <a:spcPct val="120000"/>
              </a:lnSpc>
              <a:spcBef>
                <a:spcPts val="300"/>
              </a:spcBef>
              <a:spcAft>
                <a:spcPts val="0"/>
              </a:spcAft>
              <a:buClr>
                <a:schemeClr val="dk1"/>
              </a:buClr>
              <a:buSzPts val="2000"/>
              <a:buFont typeface="Arial"/>
              <a:buChar char="•"/>
              <a:defRPr sz="1500"/>
            </a:lvl3pPr>
            <a:lvl4pPr marL="1371600" lvl="3" indent="-257175" algn="l">
              <a:lnSpc>
                <a:spcPct val="120000"/>
              </a:lnSpc>
              <a:spcBef>
                <a:spcPts val="270"/>
              </a:spcBef>
              <a:spcAft>
                <a:spcPts val="0"/>
              </a:spcAft>
              <a:buClr>
                <a:schemeClr val="dk1"/>
              </a:buClr>
              <a:buSzPts val="1800"/>
              <a:buFont typeface="Arial"/>
              <a:buChar char="–"/>
              <a:defRPr sz="1350"/>
            </a:lvl4pPr>
            <a:lvl5pPr marL="1714500" lvl="4" indent="-257175" algn="l">
              <a:lnSpc>
                <a:spcPct val="120000"/>
              </a:lnSpc>
              <a:spcBef>
                <a:spcPts val="270"/>
              </a:spcBef>
              <a:spcAft>
                <a:spcPts val="0"/>
              </a:spcAft>
              <a:buClr>
                <a:schemeClr val="dk1"/>
              </a:buClr>
              <a:buSzPts val="1800"/>
              <a:buFont typeface="Arial"/>
              <a:buChar char="»"/>
              <a:defRPr sz="1350"/>
            </a:lvl5pPr>
            <a:lvl6pPr marL="2057400" lvl="5" indent="-257175" algn="l">
              <a:lnSpc>
                <a:spcPct val="120000"/>
              </a:lnSpc>
              <a:spcBef>
                <a:spcPts val="270"/>
              </a:spcBef>
              <a:spcAft>
                <a:spcPts val="0"/>
              </a:spcAft>
              <a:buClr>
                <a:schemeClr val="dk1"/>
              </a:buClr>
              <a:buSzPts val="1800"/>
              <a:buFont typeface="Arial"/>
              <a:buChar char="»"/>
              <a:defRPr sz="1350"/>
            </a:lvl6pPr>
            <a:lvl7pPr marL="2400300" lvl="6" indent="-257175" algn="l">
              <a:lnSpc>
                <a:spcPct val="120000"/>
              </a:lnSpc>
              <a:spcBef>
                <a:spcPts val="270"/>
              </a:spcBef>
              <a:spcAft>
                <a:spcPts val="0"/>
              </a:spcAft>
              <a:buClr>
                <a:schemeClr val="dk1"/>
              </a:buClr>
              <a:buSzPts val="1800"/>
              <a:buFont typeface="Arial"/>
              <a:buChar char="»"/>
              <a:defRPr sz="1350"/>
            </a:lvl7pPr>
            <a:lvl8pPr marL="2743200" lvl="7" indent="-257175" algn="l">
              <a:lnSpc>
                <a:spcPct val="120000"/>
              </a:lnSpc>
              <a:spcBef>
                <a:spcPts val="270"/>
              </a:spcBef>
              <a:spcAft>
                <a:spcPts val="0"/>
              </a:spcAft>
              <a:buClr>
                <a:schemeClr val="dk1"/>
              </a:buClr>
              <a:buSzPts val="1800"/>
              <a:buFont typeface="Arial"/>
              <a:buChar char="»"/>
              <a:defRPr sz="1350"/>
            </a:lvl8pPr>
            <a:lvl9pPr marL="3086100" lvl="8" indent="-257175" algn="l">
              <a:lnSpc>
                <a:spcPct val="120000"/>
              </a:lnSpc>
              <a:spcBef>
                <a:spcPts val="270"/>
              </a:spcBef>
              <a:spcAft>
                <a:spcPts val="0"/>
              </a:spcAft>
              <a:buClr>
                <a:schemeClr val="dk1"/>
              </a:buClr>
              <a:buSzPts val="1800"/>
              <a:buFont typeface="Arial"/>
              <a:buChar char="»"/>
              <a:defRPr sz="1350"/>
            </a:lvl9pPr>
          </a:lstStyle>
          <a:p>
            <a:endParaRPr/>
          </a:p>
        </p:txBody>
      </p:sp>
      <p:sp>
        <p:nvSpPr>
          <p:cNvPr id="53" name="Google Shape;53;p18"/>
          <p:cNvSpPr txBox="1">
            <a:spLocks noGrp="1"/>
          </p:cNvSpPr>
          <p:nvPr>
            <p:ph type="body" idx="2"/>
          </p:nvPr>
        </p:nvSpPr>
        <p:spPr>
          <a:xfrm>
            <a:off x="4648200" y="1257301"/>
            <a:ext cx="3810000" cy="1575197"/>
          </a:xfrm>
          <a:prstGeom prst="rect">
            <a:avLst/>
          </a:prstGeom>
          <a:noFill/>
          <a:ln>
            <a:noFill/>
          </a:ln>
        </p:spPr>
        <p:txBody>
          <a:bodyPr spcFirstLastPara="1" wrap="square" lIns="91425" tIns="45700" rIns="91425" bIns="45700" anchor="t" anchorCtr="0">
            <a:noAutofit/>
          </a:bodyPr>
          <a:lstStyle>
            <a:lvl1pPr marL="342900" lvl="0" indent="-291465" algn="l">
              <a:lnSpc>
                <a:spcPct val="140000"/>
              </a:lnSpc>
              <a:spcBef>
                <a:spcPts val="420"/>
              </a:spcBef>
              <a:spcAft>
                <a:spcPts val="0"/>
              </a:spcAft>
              <a:buSzPts val="2520"/>
              <a:buChar char="&lt;"/>
              <a:defRPr sz="2100"/>
            </a:lvl1pPr>
            <a:lvl2pPr marL="685800" lvl="1" indent="-285750" algn="l">
              <a:lnSpc>
                <a:spcPct val="120000"/>
              </a:lnSpc>
              <a:spcBef>
                <a:spcPts val="360"/>
              </a:spcBef>
              <a:spcAft>
                <a:spcPts val="0"/>
              </a:spcAft>
              <a:buClr>
                <a:schemeClr val="dk1"/>
              </a:buClr>
              <a:buSzPts val="2400"/>
              <a:buFont typeface="Arial"/>
              <a:buChar char="–"/>
              <a:defRPr sz="1800"/>
            </a:lvl2pPr>
            <a:lvl3pPr marL="1028700" lvl="2" indent="-266700" algn="l">
              <a:lnSpc>
                <a:spcPct val="120000"/>
              </a:lnSpc>
              <a:spcBef>
                <a:spcPts val="300"/>
              </a:spcBef>
              <a:spcAft>
                <a:spcPts val="0"/>
              </a:spcAft>
              <a:buClr>
                <a:schemeClr val="dk1"/>
              </a:buClr>
              <a:buSzPts val="2000"/>
              <a:buFont typeface="Arial"/>
              <a:buChar char="•"/>
              <a:defRPr sz="1500"/>
            </a:lvl3pPr>
            <a:lvl4pPr marL="1371600" lvl="3" indent="-257175" algn="l">
              <a:lnSpc>
                <a:spcPct val="120000"/>
              </a:lnSpc>
              <a:spcBef>
                <a:spcPts val="270"/>
              </a:spcBef>
              <a:spcAft>
                <a:spcPts val="0"/>
              </a:spcAft>
              <a:buClr>
                <a:schemeClr val="dk1"/>
              </a:buClr>
              <a:buSzPts val="1800"/>
              <a:buFont typeface="Arial"/>
              <a:buChar char="–"/>
              <a:defRPr sz="1350"/>
            </a:lvl4pPr>
            <a:lvl5pPr marL="1714500" lvl="4" indent="-257175" algn="l">
              <a:lnSpc>
                <a:spcPct val="120000"/>
              </a:lnSpc>
              <a:spcBef>
                <a:spcPts val="270"/>
              </a:spcBef>
              <a:spcAft>
                <a:spcPts val="0"/>
              </a:spcAft>
              <a:buClr>
                <a:schemeClr val="dk1"/>
              </a:buClr>
              <a:buSzPts val="1800"/>
              <a:buFont typeface="Arial"/>
              <a:buChar char="»"/>
              <a:defRPr sz="1350"/>
            </a:lvl5pPr>
            <a:lvl6pPr marL="2057400" lvl="5" indent="-257175" algn="l">
              <a:lnSpc>
                <a:spcPct val="120000"/>
              </a:lnSpc>
              <a:spcBef>
                <a:spcPts val="270"/>
              </a:spcBef>
              <a:spcAft>
                <a:spcPts val="0"/>
              </a:spcAft>
              <a:buClr>
                <a:schemeClr val="dk1"/>
              </a:buClr>
              <a:buSzPts val="1800"/>
              <a:buFont typeface="Arial"/>
              <a:buChar char="»"/>
              <a:defRPr sz="1350"/>
            </a:lvl6pPr>
            <a:lvl7pPr marL="2400300" lvl="6" indent="-257175" algn="l">
              <a:lnSpc>
                <a:spcPct val="120000"/>
              </a:lnSpc>
              <a:spcBef>
                <a:spcPts val="270"/>
              </a:spcBef>
              <a:spcAft>
                <a:spcPts val="0"/>
              </a:spcAft>
              <a:buClr>
                <a:schemeClr val="dk1"/>
              </a:buClr>
              <a:buSzPts val="1800"/>
              <a:buFont typeface="Arial"/>
              <a:buChar char="»"/>
              <a:defRPr sz="1350"/>
            </a:lvl7pPr>
            <a:lvl8pPr marL="2743200" lvl="7" indent="-257175" algn="l">
              <a:lnSpc>
                <a:spcPct val="120000"/>
              </a:lnSpc>
              <a:spcBef>
                <a:spcPts val="270"/>
              </a:spcBef>
              <a:spcAft>
                <a:spcPts val="0"/>
              </a:spcAft>
              <a:buClr>
                <a:schemeClr val="dk1"/>
              </a:buClr>
              <a:buSzPts val="1800"/>
              <a:buFont typeface="Arial"/>
              <a:buChar char="»"/>
              <a:defRPr sz="1350"/>
            </a:lvl8pPr>
            <a:lvl9pPr marL="3086100" lvl="8" indent="-257175" algn="l">
              <a:lnSpc>
                <a:spcPct val="120000"/>
              </a:lnSpc>
              <a:spcBef>
                <a:spcPts val="270"/>
              </a:spcBef>
              <a:spcAft>
                <a:spcPts val="0"/>
              </a:spcAft>
              <a:buClr>
                <a:schemeClr val="dk1"/>
              </a:buClr>
              <a:buSzPts val="1800"/>
              <a:buFont typeface="Arial"/>
              <a:buChar char="»"/>
              <a:defRPr sz="1350"/>
            </a:lvl9pPr>
          </a:lstStyle>
          <a:p>
            <a:endParaRPr/>
          </a:p>
        </p:txBody>
      </p:sp>
    </p:spTree>
    <p:extLst>
      <p:ext uri="{BB962C8B-B14F-4D97-AF65-F5344CB8AC3E}">
        <p14:creationId xmlns:p14="http://schemas.microsoft.com/office/powerpoint/2010/main" val="1189585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685800" y="228600"/>
            <a:ext cx="77724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35585069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685800" y="228600"/>
            <a:ext cx="77724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21"/>
          <p:cNvSpPr txBox="1">
            <a:spLocks noGrp="1"/>
          </p:cNvSpPr>
          <p:nvPr>
            <p:ph type="body" idx="1"/>
          </p:nvPr>
        </p:nvSpPr>
        <p:spPr>
          <a:xfrm rot="5400000">
            <a:off x="3784402" y="-1841302"/>
            <a:ext cx="1575197" cy="7772400"/>
          </a:xfrm>
          <a:prstGeom prst="rect">
            <a:avLst/>
          </a:prstGeom>
          <a:noFill/>
          <a:ln>
            <a:noFill/>
          </a:ln>
        </p:spPr>
        <p:txBody>
          <a:bodyPr spcFirstLastPara="1" wrap="square" lIns="91425" tIns="45700" rIns="91425" bIns="45700" anchor="t" anchorCtr="0">
            <a:noAutofit/>
          </a:bodyPr>
          <a:lstStyle>
            <a:lvl1pPr marL="342900" lvl="0" indent="-248603" algn="l">
              <a:lnSpc>
                <a:spcPct val="140000"/>
              </a:lnSpc>
              <a:spcBef>
                <a:spcPts val="270"/>
              </a:spcBef>
              <a:spcAft>
                <a:spcPts val="0"/>
              </a:spcAft>
              <a:buSzPts val="1620"/>
              <a:buChar char="&lt;"/>
              <a:defRPr/>
            </a:lvl1pPr>
            <a:lvl2pPr marL="685800" lvl="1" indent="-257175" algn="l">
              <a:lnSpc>
                <a:spcPct val="120000"/>
              </a:lnSpc>
              <a:spcBef>
                <a:spcPts val="270"/>
              </a:spcBef>
              <a:spcAft>
                <a:spcPts val="0"/>
              </a:spcAft>
              <a:buClr>
                <a:schemeClr val="dk1"/>
              </a:buClr>
              <a:buSzPts val="1800"/>
              <a:buChar char="–"/>
              <a:defRPr/>
            </a:lvl2pPr>
            <a:lvl3pPr marL="1028700" lvl="2" indent="-257175" algn="l">
              <a:lnSpc>
                <a:spcPct val="120000"/>
              </a:lnSpc>
              <a:spcBef>
                <a:spcPts val="270"/>
              </a:spcBef>
              <a:spcAft>
                <a:spcPts val="0"/>
              </a:spcAft>
              <a:buClr>
                <a:schemeClr val="dk1"/>
              </a:buClr>
              <a:buSzPts val="1800"/>
              <a:buChar char="•"/>
              <a:defRPr/>
            </a:lvl3pPr>
            <a:lvl4pPr marL="1371600" lvl="3" indent="-257175" algn="l">
              <a:lnSpc>
                <a:spcPct val="120000"/>
              </a:lnSpc>
              <a:spcBef>
                <a:spcPts val="270"/>
              </a:spcBef>
              <a:spcAft>
                <a:spcPts val="0"/>
              </a:spcAft>
              <a:buClr>
                <a:schemeClr val="dk1"/>
              </a:buClr>
              <a:buSzPts val="1800"/>
              <a:buChar char="–"/>
              <a:defRPr/>
            </a:lvl4pPr>
            <a:lvl5pPr marL="1714500" lvl="4" indent="-257175" algn="l">
              <a:lnSpc>
                <a:spcPct val="120000"/>
              </a:lnSpc>
              <a:spcBef>
                <a:spcPts val="270"/>
              </a:spcBef>
              <a:spcAft>
                <a:spcPts val="0"/>
              </a:spcAft>
              <a:buClr>
                <a:schemeClr val="dk1"/>
              </a:buClr>
              <a:buSzPts val="1800"/>
              <a:buChar char="»"/>
              <a:defRPr/>
            </a:lvl5pPr>
            <a:lvl6pPr marL="2057400" lvl="5" indent="-257175" algn="l">
              <a:lnSpc>
                <a:spcPct val="120000"/>
              </a:lnSpc>
              <a:spcBef>
                <a:spcPts val="270"/>
              </a:spcBef>
              <a:spcAft>
                <a:spcPts val="0"/>
              </a:spcAft>
              <a:buClr>
                <a:schemeClr val="dk1"/>
              </a:buClr>
              <a:buSzPts val="1800"/>
              <a:buChar char="»"/>
              <a:defRPr/>
            </a:lvl6pPr>
            <a:lvl7pPr marL="2400300" lvl="6" indent="-257175" algn="l">
              <a:lnSpc>
                <a:spcPct val="120000"/>
              </a:lnSpc>
              <a:spcBef>
                <a:spcPts val="270"/>
              </a:spcBef>
              <a:spcAft>
                <a:spcPts val="0"/>
              </a:spcAft>
              <a:buClr>
                <a:schemeClr val="dk1"/>
              </a:buClr>
              <a:buSzPts val="1800"/>
              <a:buChar char="»"/>
              <a:defRPr/>
            </a:lvl7pPr>
            <a:lvl8pPr marL="2743200" lvl="7" indent="-257175" algn="l">
              <a:lnSpc>
                <a:spcPct val="120000"/>
              </a:lnSpc>
              <a:spcBef>
                <a:spcPts val="270"/>
              </a:spcBef>
              <a:spcAft>
                <a:spcPts val="0"/>
              </a:spcAft>
              <a:buClr>
                <a:schemeClr val="dk1"/>
              </a:buClr>
              <a:buSzPts val="1800"/>
              <a:buChar char="»"/>
              <a:defRPr/>
            </a:lvl8pPr>
            <a:lvl9pPr marL="3086100" lvl="8" indent="-257175" algn="l">
              <a:lnSpc>
                <a:spcPct val="120000"/>
              </a:lnSpc>
              <a:spcBef>
                <a:spcPts val="27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246290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63"/>
        <p:cNvGrpSpPr/>
        <p:nvPr/>
      </p:nvGrpSpPr>
      <p:grpSpPr>
        <a:xfrm>
          <a:off x="0" y="0"/>
          <a:ext cx="0" cy="0"/>
          <a:chOff x="0" y="0"/>
          <a:chExt cx="0" cy="0"/>
        </a:xfrm>
      </p:grpSpPr>
      <p:sp>
        <p:nvSpPr>
          <p:cNvPr id="64" name="Google Shape;64;p22"/>
          <p:cNvSpPr txBox="1">
            <a:spLocks noGrp="1"/>
          </p:cNvSpPr>
          <p:nvPr>
            <p:ph type="title"/>
          </p:nvPr>
        </p:nvSpPr>
        <p:spPr>
          <a:xfrm rot="5400000">
            <a:off x="6127552" y="501849"/>
            <a:ext cx="2718197"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22"/>
          <p:cNvSpPr txBox="1">
            <a:spLocks noGrp="1"/>
          </p:cNvSpPr>
          <p:nvPr>
            <p:ph type="body" idx="1"/>
          </p:nvPr>
        </p:nvSpPr>
        <p:spPr>
          <a:xfrm rot="5400000">
            <a:off x="2165152" y="-1365051"/>
            <a:ext cx="2718197" cy="5676900"/>
          </a:xfrm>
          <a:prstGeom prst="rect">
            <a:avLst/>
          </a:prstGeom>
          <a:noFill/>
          <a:ln>
            <a:noFill/>
          </a:ln>
        </p:spPr>
        <p:txBody>
          <a:bodyPr spcFirstLastPara="1" wrap="square" lIns="91425" tIns="45700" rIns="91425" bIns="45700" anchor="t" anchorCtr="0">
            <a:noAutofit/>
          </a:bodyPr>
          <a:lstStyle>
            <a:lvl1pPr marL="342900" lvl="0" indent="-248603" algn="l">
              <a:lnSpc>
                <a:spcPct val="140000"/>
              </a:lnSpc>
              <a:spcBef>
                <a:spcPts val="270"/>
              </a:spcBef>
              <a:spcAft>
                <a:spcPts val="0"/>
              </a:spcAft>
              <a:buSzPts val="1620"/>
              <a:buChar char="&lt;"/>
              <a:defRPr/>
            </a:lvl1pPr>
            <a:lvl2pPr marL="685800" lvl="1" indent="-257175" algn="l">
              <a:lnSpc>
                <a:spcPct val="120000"/>
              </a:lnSpc>
              <a:spcBef>
                <a:spcPts val="270"/>
              </a:spcBef>
              <a:spcAft>
                <a:spcPts val="0"/>
              </a:spcAft>
              <a:buClr>
                <a:schemeClr val="dk1"/>
              </a:buClr>
              <a:buSzPts val="1800"/>
              <a:buChar char="–"/>
              <a:defRPr/>
            </a:lvl2pPr>
            <a:lvl3pPr marL="1028700" lvl="2" indent="-257175" algn="l">
              <a:lnSpc>
                <a:spcPct val="120000"/>
              </a:lnSpc>
              <a:spcBef>
                <a:spcPts val="270"/>
              </a:spcBef>
              <a:spcAft>
                <a:spcPts val="0"/>
              </a:spcAft>
              <a:buClr>
                <a:schemeClr val="dk1"/>
              </a:buClr>
              <a:buSzPts val="1800"/>
              <a:buChar char="•"/>
              <a:defRPr/>
            </a:lvl3pPr>
            <a:lvl4pPr marL="1371600" lvl="3" indent="-257175" algn="l">
              <a:lnSpc>
                <a:spcPct val="120000"/>
              </a:lnSpc>
              <a:spcBef>
                <a:spcPts val="270"/>
              </a:spcBef>
              <a:spcAft>
                <a:spcPts val="0"/>
              </a:spcAft>
              <a:buClr>
                <a:schemeClr val="dk1"/>
              </a:buClr>
              <a:buSzPts val="1800"/>
              <a:buChar char="–"/>
              <a:defRPr/>
            </a:lvl4pPr>
            <a:lvl5pPr marL="1714500" lvl="4" indent="-257175" algn="l">
              <a:lnSpc>
                <a:spcPct val="120000"/>
              </a:lnSpc>
              <a:spcBef>
                <a:spcPts val="270"/>
              </a:spcBef>
              <a:spcAft>
                <a:spcPts val="0"/>
              </a:spcAft>
              <a:buClr>
                <a:schemeClr val="dk1"/>
              </a:buClr>
              <a:buSzPts val="1800"/>
              <a:buChar char="»"/>
              <a:defRPr/>
            </a:lvl5pPr>
            <a:lvl6pPr marL="2057400" lvl="5" indent="-257175" algn="l">
              <a:lnSpc>
                <a:spcPct val="120000"/>
              </a:lnSpc>
              <a:spcBef>
                <a:spcPts val="270"/>
              </a:spcBef>
              <a:spcAft>
                <a:spcPts val="0"/>
              </a:spcAft>
              <a:buClr>
                <a:schemeClr val="dk1"/>
              </a:buClr>
              <a:buSzPts val="1800"/>
              <a:buChar char="»"/>
              <a:defRPr/>
            </a:lvl6pPr>
            <a:lvl7pPr marL="2400300" lvl="6" indent="-257175" algn="l">
              <a:lnSpc>
                <a:spcPct val="120000"/>
              </a:lnSpc>
              <a:spcBef>
                <a:spcPts val="270"/>
              </a:spcBef>
              <a:spcAft>
                <a:spcPts val="0"/>
              </a:spcAft>
              <a:buClr>
                <a:schemeClr val="dk1"/>
              </a:buClr>
              <a:buSzPts val="1800"/>
              <a:buChar char="»"/>
              <a:defRPr/>
            </a:lvl7pPr>
            <a:lvl8pPr marL="2743200" lvl="7" indent="-257175" algn="l">
              <a:lnSpc>
                <a:spcPct val="120000"/>
              </a:lnSpc>
              <a:spcBef>
                <a:spcPts val="270"/>
              </a:spcBef>
              <a:spcAft>
                <a:spcPts val="0"/>
              </a:spcAft>
              <a:buClr>
                <a:schemeClr val="dk1"/>
              </a:buClr>
              <a:buSzPts val="1800"/>
              <a:buChar char="»"/>
              <a:defRPr/>
            </a:lvl8pPr>
            <a:lvl9pPr marL="3086100" lvl="8" indent="-257175" algn="l">
              <a:lnSpc>
                <a:spcPct val="120000"/>
              </a:lnSpc>
              <a:spcBef>
                <a:spcPts val="27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5037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2159794"/>
            <a:ext cx="7772400" cy="1021556"/>
          </a:xfrm>
        </p:spPr>
        <p:txBody>
          <a:bodyPr anchor="t"/>
          <a:lstStyle>
            <a:lvl1pPr algn="l">
              <a:defRPr sz="4000" b="1" cap="all">
                <a:effectLst>
                  <a:outerShdw blurRad="50800" dist="38100" dir="2700000" algn="tl" rotWithShape="0">
                    <a:srgbClr val="000000">
                      <a:alpha val="43000"/>
                    </a:srgbClr>
                  </a:outerShdw>
                </a:effectLst>
              </a:defRPr>
            </a:lvl1pPr>
          </a:lstStyle>
          <a:p>
            <a:r>
              <a:rPr lang="en-US" dirty="0"/>
              <a:t>Click to edit Master title style</a:t>
            </a:r>
          </a:p>
        </p:txBody>
      </p:sp>
      <p:sp>
        <p:nvSpPr>
          <p:cNvPr id="5" name="Text Placeholder 2"/>
          <p:cNvSpPr>
            <a:spLocks noGrp="1"/>
          </p:cNvSpPr>
          <p:nvPr>
            <p:ph type="body" idx="1"/>
          </p:nvPr>
        </p:nvSpPr>
        <p:spPr>
          <a:xfrm>
            <a:off x="722313" y="1034653"/>
            <a:ext cx="7772400" cy="1125140"/>
          </a:xfrm>
        </p:spPr>
        <p:txBody>
          <a:bodyPr anchor="b"/>
          <a:lstStyle>
            <a:lvl1pPr marL="0" indent="0">
              <a:buNone/>
              <a:defRPr sz="2000">
                <a:effectLst>
                  <a:outerShdw blurRad="50800" dist="38100" dir="2700000" algn="tl" rotWithShape="0">
                    <a:srgbClr val="000000">
                      <a:alpha val="43000"/>
                    </a:srgb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16_867-Generic_PowerPoint-16to9_Layout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35879" cy="5143500"/>
          </a:xfrm>
          <a:prstGeom prst="rect">
            <a:avLst/>
          </a:prstGeom>
        </p:spPr>
      </p:pic>
      <p:sp>
        <p:nvSpPr>
          <p:cNvPr id="2" name="Title 1"/>
          <p:cNvSpPr>
            <a:spLocks noGrp="1"/>
          </p:cNvSpPr>
          <p:nvPr>
            <p:ph type="title"/>
          </p:nvPr>
        </p:nvSpPr>
        <p:spPr>
          <a:xfrm>
            <a:off x="685800" y="438150"/>
            <a:ext cx="5029200" cy="857250"/>
          </a:xfrm>
        </p:spPr>
        <p:txBody>
          <a:bodyPr/>
          <a:lstStyle/>
          <a:p>
            <a:r>
              <a:rPr lang="en-US" dirty="0"/>
              <a:t>Click to edit Master title style</a:t>
            </a:r>
          </a:p>
        </p:txBody>
      </p:sp>
      <p:sp>
        <p:nvSpPr>
          <p:cNvPr id="18" name="Text Placeholder 17"/>
          <p:cNvSpPr>
            <a:spLocks noGrp="1"/>
          </p:cNvSpPr>
          <p:nvPr>
            <p:ph type="body" sz="quarter" idx="10"/>
          </p:nvPr>
        </p:nvSpPr>
        <p:spPr>
          <a:xfrm>
            <a:off x="685800" y="1428750"/>
            <a:ext cx="5029200" cy="2971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2"/>
          <p:cNvSpPr>
            <a:spLocks noGrp="1"/>
          </p:cNvSpPr>
          <p:nvPr>
            <p:ph type="pic" idx="11"/>
          </p:nvPr>
        </p:nvSpPr>
        <p:spPr>
          <a:xfrm rot="21345362">
            <a:off x="6446028" y="1685375"/>
            <a:ext cx="2178400" cy="1303020"/>
          </a:xfr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9" name="Picture Placeholder 2"/>
          <p:cNvSpPr>
            <a:spLocks noGrp="1"/>
          </p:cNvSpPr>
          <p:nvPr>
            <p:ph type="pic" idx="12"/>
          </p:nvPr>
        </p:nvSpPr>
        <p:spPr>
          <a:xfrm rot="297885">
            <a:off x="6394420" y="3149924"/>
            <a:ext cx="2178400" cy="1303020"/>
          </a:xfr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0" name="Picture Placeholder 2"/>
          <p:cNvSpPr>
            <a:spLocks noGrp="1"/>
          </p:cNvSpPr>
          <p:nvPr>
            <p:ph type="pic" idx="1"/>
          </p:nvPr>
        </p:nvSpPr>
        <p:spPr>
          <a:xfrm rot="207395">
            <a:off x="6310424" y="273583"/>
            <a:ext cx="2178400" cy="1303020"/>
          </a:xfr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3" descr="16_867-Generic_PowerPoint-16to9_Layout2.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35879" cy="5143500"/>
          </a:xfrm>
          <a:prstGeom prst="rect">
            <a:avLst/>
          </a:prstGeom>
        </p:spPr>
      </p:pic>
      <p:sp>
        <p:nvSpPr>
          <p:cNvPr id="20" name="Picture Placeholder 2"/>
          <p:cNvSpPr>
            <a:spLocks noGrp="1"/>
          </p:cNvSpPr>
          <p:nvPr>
            <p:ph type="pic" idx="11"/>
          </p:nvPr>
        </p:nvSpPr>
        <p:spPr>
          <a:xfrm rot="21345362">
            <a:off x="6446028" y="1685375"/>
            <a:ext cx="2178400" cy="1303020"/>
          </a:xfrm>
          <a:solidFill>
            <a:srgbClr val="FFFFFF">
              <a:shade val="85000"/>
            </a:srgbClr>
          </a:solidFill>
          <a:ln w="88900" cap="sq">
            <a:solidFill>
              <a:srgbClr val="0058B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1" name="Picture Placeholder 2"/>
          <p:cNvSpPr>
            <a:spLocks noGrp="1"/>
          </p:cNvSpPr>
          <p:nvPr>
            <p:ph type="pic" idx="12"/>
          </p:nvPr>
        </p:nvSpPr>
        <p:spPr>
          <a:xfrm rot="297885">
            <a:off x="6394420" y="3149924"/>
            <a:ext cx="2178400" cy="1303020"/>
          </a:xfrm>
          <a:solidFill>
            <a:srgbClr val="FFFFFF">
              <a:shade val="85000"/>
            </a:srgbClr>
          </a:solidFill>
          <a:ln w="88900" cap="sq">
            <a:solidFill>
              <a:srgbClr val="0058B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9" name="Picture Placeholder 2"/>
          <p:cNvSpPr>
            <a:spLocks noGrp="1"/>
          </p:cNvSpPr>
          <p:nvPr>
            <p:ph type="pic" idx="1"/>
          </p:nvPr>
        </p:nvSpPr>
        <p:spPr>
          <a:xfrm rot="207395">
            <a:off x="6310424" y="273583"/>
            <a:ext cx="2178400" cy="1303020"/>
          </a:xfrm>
          <a:solidFill>
            <a:srgbClr val="FFFFFF">
              <a:shade val="85000"/>
            </a:srgbClr>
          </a:solidFill>
          <a:ln w="88900" cap="sq">
            <a:solidFill>
              <a:srgbClr val="0058B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1" name="Title 1"/>
          <p:cNvSpPr>
            <a:spLocks noGrp="1"/>
          </p:cNvSpPr>
          <p:nvPr>
            <p:ph type="title"/>
          </p:nvPr>
        </p:nvSpPr>
        <p:spPr>
          <a:xfrm>
            <a:off x="685800" y="438150"/>
            <a:ext cx="5029200" cy="857250"/>
          </a:xfrm>
        </p:spPr>
        <p:txBody>
          <a:bodyPr/>
          <a:lstStyle>
            <a:lvl1pPr>
              <a:defRPr>
                <a:solidFill>
                  <a:schemeClr val="bg1"/>
                </a:solidFill>
              </a:defRPr>
            </a:lvl1pPr>
          </a:lstStyle>
          <a:p>
            <a:r>
              <a:rPr lang="en-US" dirty="0"/>
              <a:t>Click to edit Master title style</a:t>
            </a:r>
          </a:p>
        </p:txBody>
      </p:sp>
      <p:sp>
        <p:nvSpPr>
          <p:cNvPr id="12" name="Text Placeholder 17"/>
          <p:cNvSpPr>
            <a:spLocks noGrp="1"/>
          </p:cNvSpPr>
          <p:nvPr>
            <p:ph type="body" sz="quarter" idx="10"/>
          </p:nvPr>
        </p:nvSpPr>
        <p:spPr>
          <a:xfrm>
            <a:off x="685800" y="1428750"/>
            <a:ext cx="5029200" cy="2971800"/>
          </a:xfrm>
        </p:spPr>
        <p:txBody>
          <a:bodyPr/>
          <a:lstStyle>
            <a:lvl1pPr>
              <a:buClr>
                <a:schemeClr val="bg1"/>
              </a:buClr>
              <a:defRPr>
                <a:solidFill>
                  <a:srgbClr val="FFFFFF"/>
                </a:solidFill>
              </a:defRPr>
            </a:lvl1pPr>
            <a:lvl2pPr>
              <a:buClr>
                <a:schemeClr val="bg1"/>
              </a:buClr>
              <a:defRPr>
                <a:solidFill>
                  <a:srgbClr val="FFFFFF"/>
                </a:solidFill>
              </a:defRPr>
            </a:lvl2pPr>
            <a:lvl3pPr>
              <a:buClr>
                <a:schemeClr val="bg1"/>
              </a:buClr>
              <a:defRPr>
                <a:solidFill>
                  <a:srgbClr val="FFFFFF"/>
                </a:solidFill>
              </a:defRPr>
            </a:lvl3pPr>
            <a:lvl4pPr>
              <a:buClr>
                <a:schemeClr val="bg1"/>
              </a:buClr>
              <a:defRPr>
                <a:solidFill>
                  <a:srgbClr val="FFFFFF"/>
                </a:solidFill>
              </a:defRPr>
            </a:lvl4pPr>
            <a:lvl5pPr>
              <a:buClr>
                <a:schemeClr val="bg1"/>
              </a:buCl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57301"/>
            <a:ext cx="3810000" cy="15751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57301"/>
            <a:ext cx="3810000" cy="15751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theme" Target="../theme/theme2.xml"/><Relationship Id="rId14" Type="http://schemas.openxmlformats.org/officeDocument/2006/relationships/image" Target="../media/image4.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228600"/>
            <a:ext cx="77724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685800" y="1257301"/>
            <a:ext cx="7772400" cy="1575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descr="16_867-Generic_PowerPoint-16to9_BLUEfooter.png"/>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4187" y="4402836"/>
            <a:ext cx="9144000" cy="740664"/>
          </a:xfrm>
          <a:prstGeom prst="rect">
            <a:avLst/>
          </a:prstGeom>
        </p:spPr>
      </p:pic>
    </p:spTree>
  </p:cSld>
  <p:clrMap bg1="lt1" tx1="dk1" bg2="lt2" tx2="dk2" accent1="accent1" accent2="accent2" accent3="accent3" accent4="accent4" accent5="accent5" accent6="accent6" hlink="hlink" folHlink="folHlink"/>
  <p:sldLayoutIdLst>
    <p:sldLayoutId id="2147483773" r:id="rId1"/>
    <p:sldLayoutId id="2147483759" r:id="rId2"/>
    <p:sldLayoutId id="2147483761" r:id="rId3"/>
    <p:sldLayoutId id="2147483770" r:id="rId4"/>
    <p:sldLayoutId id="2147483772" r:id="rId5"/>
    <p:sldLayoutId id="2147483760"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Lst>
  <p:hf sldNum="0" hdr="0" ftr="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rgbClr val="000000"/>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0000"/>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0000"/>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0000"/>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0000"/>
          </a:solidFill>
          <a:latin typeface="Arial" charset="0"/>
          <a:ea typeface="ＭＳ Ｐゴシック" charset="-128"/>
          <a:cs typeface="ＭＳ Ｐゴシック" charset="-128"/>
        </a:defRPr>
      </a:lvl6pPr>
      <a:lvl7pPr marL="914400" algn="ctr" rtl="0" fontAlgn="base">
        <a:spcBef>
          <a:spcPct val="0"/>
        </a:spcBef>
        <a:spcAft>
          <a:spcPct val="0"/>
        </a:spcAft>
        <a:defRPr sz="3200" b="1">
          <a:solidFill>
            <a:srgbClr val="000000"/>
          </a:solidFill>
          <a:latin typeface="Arial" charset="0"/>
          <a:ea typeface="ＭＳ Ｐゴシック" charset="-128"/>
          <a:cs typeface="ＭＳ Ｐゴシック" charset="-128"/>
        </a:defRPr>
      </a:lvl7pPr>
      <a:lvl8pPr marL="1371600" algn="ctr" rtl="0" fontAlgn="base">
        <a:spcBef>
          <a:spcPct val="0"/>
        </a:spcBef>
        <a:spcAft>
          <a:spcPct val="0"/>
        </a:spcAft>
        <a:defRPr sz="3200" b="1">
          <a:solidFill>
            <a:srgbClr val="000000"/>
          </a:solidFill>
          <a:latin typeface="Arial" charset="0"/>
          <a:ea typeface="ＭＳ Ｐゴシック" charset="-128"/>
          <a:cs typeface="ＭＳ Ｐゴシック" charset="-128"/>
        </a:defRPr>
      </a:lvl8pPr>
      <a:lvl9pPr marL="1828800" algn="ctr" rtl="0" fontAlgn="base">
        <a:spcBef>
          <a:spcPct val="0"/>
        </a:spcBef>
        <a:spcAft>
          <a:spcPct val="0"/>
        </a:spcAft>
        <a:defRPr sz="3200" b="1">
          <a:solidFill>
            <a:srgbClr val="000000"/>
          </a:solidFill>
          <a:latin typeface="Arial" charset="0"/>
          <a:ea typeface="ＭＳ Ｐゴシック" charset="-128"/>
          <a:cs typeface="ＭＳ Ｐゴシック" charset="-128"/>
        </a:defRPr>
      </a:lvl9pPr>
    </p:titleStyle>
    <p:bodyStyle>
      <a:lvl1pPr marL="342900" indent="-342900" algn="l" rtl="0" eaLnBrk="0" fontAlgn="base" hangingPunct="0">
        <a:lnSpc>
          <a:spcPct val="140000"/>
        </a:lnSpc>
        <a:spcBef>
          <a:spcPct val="20000"/>
        </a:spcBef>
        <a:spcAft>
          <a:spcPct val="0"/>
        </a:spcAft>
        <a:buClr>
          <a:schemeClr val="accent1"/>
        </a:buClr>
        <a:buSzPct val="90000"/>
        <a:buFont typeface="Webdings" charset="2"/>
        <a:buChar char="&lt;"/>
        <a:defRPr sz="24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20000"/>
        </a:lnSpc>
        <a:spcBef>
          <a:spcPct val="20000"/>
        </a:spcBef>
        <a:spcAft>
          <a:spcPct val="0"/>
        </a:spcAft>
        <a:buChar char="•"/>
        <a:defRPr>
          <a:solidFill>
            <a:schemeClr val="tx1"/>
          </a:solidFill>
          <a:latin typeface="+mn-lt"/>
          <a:ea typeface="+mn-ea"/>
        </a:defRPr>
      </a:lvl3pPr>
      <a:lvl4pPr marL="1600200" indent="-228600" algn="l" rtl="0" eaLnBrk="0" fontAlgn="base" hangingPunct="0">
        <a:lnSpc>
          <a:spcPct val="12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20000"/>
        </a:lnSpc>
        <a:spcBef>
          <a:spcPct val="20000"/>
        </a:spcBef>
        <a:spcAft>
          <a:spcPct val="0"/>
        </a:spcAft>
        <a:buChar char="»"/>
        <a:defRPr sz="1600">
          <a:solidFill>
            <a:schemeClr val="tx1"/>
          </a:solidFill>
          <a:latin typeface="+mn-lt"/>
          <a:ea typeface="+mn-ea"/>
        </a:defRPr>
      </a:lvl5pPr>
      <a:lvl6pPr marL="2514600" indent="-228600" algn="l" rtl="0" fontAlgn="base">
        <a:lnSpc>
          <a:spcPct val="120000"/>
        </a:lnSpc>
        <a:spcBef>
          <a:spcPct val="20000"/>
        </a:spcBef>
        <a:spcAft>
          <a:spcPct val="0"/>
        </a:spcAft>
        <a:buChar char="»"/>
        <a:defRPr sz="1600">
          <a:solidFill>
            <a:schemeClr val="tx1"/>
          </a:solidFill>
          <a:latin typeface="+mn-lt"/>
          <a:ea typeface="+mn-ea"/>
        </a:defRPr>
      </a:lvl6pPr>
      <a:lvl7pPr marL="2971800" indent="-228600" algn="l" rtl="0" fontAlgn="base">
        <a:lnSpc>
          <a:spcPct val="120000"/>
        </a:lnSpc>
        <a:spcBef>
          <a:spcPct val="20000"/>
        </a:spcBef>
        <a:spcAft>
          <a:spcPct val="0"/>
        </a:spcAft>
        <a:buChar char="»"/>
        <a:defRPr sz="1600">
          <a:solidFill>
            <a:schemeClr val="tx1"/>
          </a:solidFill>
          <a:latin typeface="+mn-lt"/>
          <a:ea typeface="+mn-ea"/>
        </a:defRPr>
      </a:lvl7pPr>
      <a:lvl8pPr marL="3429000" indent="-228600" algn="l" rtl="0" fontAlgn="base">
        <a:lnSpc>
          <a:spcPct val="120000"/>
        </a:lnSpc>
        <a:spcBef>
          <a:spcPct val="20000"/>
        </a:spcBef>
        <a:spcAft>
          <a:spcPct val="0"/>
        </a:spcAft>
        <a:buChar char="»"/>
        <a:defRPr sz="1600">
          <a:solidFill>
            <a:schemeClr val="tx1"/>
          </a:solidFill>
          <a:latin typeface="+mn-lt"/>
          <a:ea typeface="+mn-ea"/>
        </a:defRPr>
      </a:lvl8pPr>
      <a:lvl9pPr marL="3886200" indent="-228600" algn="l" rtl="0" fontAlgn="base">
        <a:lnSpc>
          <a:spcPct val="120000"/>
        </a:lnSpc>
        <a:spcBef>
          <a:spcPct val="20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85800" y="228600"/>
            <a:ext cx="77724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685800" y="1257301"/>
            <a:ext cx="7772400" cy="1575197"/>
          </a:xfrm>
          <a:prstGeom prst="rect">
            <a:avLst/>
          </a:prstGeom>
          <a:noFill/>
          <a:ln>
            <a:noFill/>
          </a:ln>
        </p:spPr>
        <p:txBody>
          <a:bodyPr spcFirstLastPara="1" wrap="square" lIns="91425" tIns="45700" rIns="91425" bIns="45700" anchor="t" anchorCtr="0">
            <a:noAutofit/>
          </a:bodyPr>
          <a:lstStyle>
            <a:lvl1pPr marL="457200" marR="0" lvl="0" indent="-365760" algn="l" rtl="0">
              <a:lnSpc>
                <a:spcPct val="140000"/>
              </a:lnSpc>
              <a:spcBef>
                <a:spcPts val="480"/>
              </a:spcBef>
              <a:spcAft>
                <a:spcPts val="0"/>
              </a:spcAft>
              <a:buClr>
                <a:schemeClr val="accent1"/>
              </a:buClr>
              <a:buSzPts val="2160"/>
              <a:buFont typeface="Arimo"/>
              <a:buChar char="&lt;"/>
              <a:defRPr sz="2400" b="0" i="0" u="none" strike="noStrike" cap="none">
                <a:solidFill>
                  <a:schemeClr val="dk1"/>
                </a:solidFill>
                <a:latin typeface="Arial"/>
                <a:ea typeface="Arial"/>
                <a:cs typeface="Arial"/>
                <a:sym typeface="Arial"/>
              </a:defRPr>
            </a:lvl1pPr>
            <a:lvl2pPr marL="914400" marR="0" lvl="1" indent="-355600" algn="l" rtl="0">
              <a:lnSpc>
                <a:spcPct val="12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2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2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2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2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2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2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2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pic>
        <p:nvPicPr>
          <p:cNvPr id="12" name="Google Shape;12;p8" descr="16_867-Generic_PowerPoint_BLUEfooter.png"/>
          <p:cNvPicPr preferRelativeResize="0"/>
          <p:nvPr/>
        </p:nvPicPr>
        <p:blipFill rotWithShape="1">
          <a:blip r:embed="rId14">
            <a:alphaModFix/>
          </a:blip>
          <a:srcRect/>
          <a:stretch/>
        </p:blipFill>
        <p:spPr>
          <a:xfrm>
            <a:off x="0" y="4511278"/>
            <a:ext cx="9144000" cy="632222"/>
          </a:xfrm>
          <a:prstGeom prst="rect">
            <a:avLst/>
          </a:prstGeom>
          <a:noFill/>
          <a:ln>
            <a:noFill/>
          </a:ln>
        </p:spPr>
      </p:pic>
    </p:spTree>
    <p:extLst>
      <p:ext uri="{BB962C8B-B14F-4D97-AF65-F5344CB8AC3E}">
        <p14:creationId xmlns:p14="http://schemas.microsoft.com/office/powerpoint/2010/main" val="2535917767"/>
      </p:ext>
    </p:extLst>
  </p:cSld>
  <p:clrMap bg1="lt1" tx1="dk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4" r:id="rId6"/>
    <p:sldLayoutId id="2147483785" r:id="rId7"/>
    <p:sldLayoutId id="2147483786" r:id="rId8"/>
    <p:sldLayoutId id="2147483787" r:id="rId9"/>
    <p:sldLayoutId id="2147483788" r:id="rId10"/>
    <p:sldLayoutId id="2147483790" r:id="rId11"/>
    <p:sldLayoutId id="214748379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Layout" Target="../slideLayouts/slideLayout6.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7.png"/><Relationship Id="rId5" Type="http://schemas.openxmlformats.org/officeDocument/2006/relationships/hyperlink" Target="https://students.linkedin.com/" TargetMode="External"/><Relationship Id="rId1" Type="http://schemas.openxmlformats.org/officeDocument/2006/relationships/themeOverride" Target="../theme/themeOverride5.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s://www.linkedin.com/start/join" TargetMode="External"/><Relationship Id="rId5" Type="http://schemas.openxmlformats.org/officeDocument/2006/relationships/image" Target="../media/image7.png"/><Relationship Id="rId1" Type="http://schemas.openxmlformats.org/officeDocument/2006/relationships/themeOverride" Target="../theme/themeOverride6.xml"/><Relationship Id="rId2"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www.linkedin.com/help/linkedin/topics/6042/6059" TargetMode="External"/><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3" Type="http://schemas.openxmlformats.org/officeDocument/2006/relationships/hyperlink" Target="http://www.canva.com/" TargetMode="External"/><Relationship Id="rId4" Type="http://schemas.openxmlformats.org/officeDocument/2006/relationships/hyperlink" Target="http://www.fotor.com/" TargetMode="External"/><Relationship Id="rId5" Type="http://schemas.openxmlformats.org/officeDocument/2006/relationships/hyperlink" Target="http://www.picmonkey.com/" TargetMode="External"/><Relationship Id="rId6" Type="http://schemas.openxmlformats.org/officeDocument/2006/relationships/hyperlink" Target="https://www.linkedin.com/help/linkedin/answer/49960?query=background%20image" TargetMode="External"/><Relationship Id="rId7" Type="http://schemas.openxmlformats.org/officeDocument/2006/relationships/image" Target="../media/image13.jpg"/><Relationship Id="rId8" Type="http://schemas.openxmlformats.org/officeDocument/2006/relationships/image" Target="../media/image14.jpg"/><Relationship Id="rId9" Type="http://schemas.openxmlformats.org/officeDocument/2006/relationships/image" Target="../media/image15.jp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help/linkedin/answer/49960?query=background%20image" TargetMode="External"/><Relationship Id="rId4" Type="http://schemas.openxmlformats.org/officeDocument/2006/relationships/image" Target="../media/image16.jpg"/><Relationship Id="rId5" Type="http://schemas.openxmlformats.org/officeDocument/2006/relationships/image" Target="../media/image17.jpg"/><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help/linkedin/topics/6042/6043/2901" TargetMode="External"/><Relationship Id="rId4" Type="http://schemas.openxmlformats.org/officeDocument/2006/relationships/image" Target="../media/image18.png"/><Relationship Id="rId5" Type="http://schemas.openxmlformats.org/officeDocument/2006/relationships/image" Target="../media/image19.jpg"/><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9.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pulse/10-tips-students-new-grads-linkedin-omar-garriott" TargetMode="External"/><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www.forbes.com/sites/williamarruda/2017/07/09/how-to-write-a-stellar-linkedin-summary/2/%23271686b3067a" TargetMode="External"/><Relationship Id="rId1" Type="http://schemas.openxmlformats.org/officeDocument/2006/relationships/themeOverride" Target="../theme/themeOverride7.xml"/><Relationship Id="rId2"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www.linkedin.com/in/studentsample" TargetMode="External"/><Relationship Id="rId5" Type="http://schemas.openxmlformats.org/officeDocument/2006/relationships/image" Target="../media/image20.PNG"/><Relationship Id="rId1" Type="http://schemas.openxmlformats.org/officeDocument/2006/relationships/themeOverride" Target="../theme/themeOverride8.xml"/><Relationship Id="rId2"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slideLayout" Target="../slideLayouts/slideLayout9.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1.png"/><Relationship Id="rId1" Type="http://schemas.openxmlformats.org/officeDocument/2006/relationships/themeOverride" Target="../theme/themeOverride10.xml"/><Relationship Id="rId2"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slideLayout" Target="../slideLayouts/slideLayout9.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2.png"/><Relationship Id="rId1" Type="http://schemas.openxmlformats.org/officeDocument/2006/relationships/themeOverride" Target="../theme/themeOverride12.xml"/><Relationship Id="rId2"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themeOverride" Target="../theme/themeOverride13.xml"/><Relationship Id="rId2" Type="http://schemas.openxmlformats.org/officeDocument/2006/relationships/slideLayout" Target="../slideLayouts/slideLayout9.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7.png"/><Relationship Id="rId1" Type="http://schemas.openxmlformats.org/officeDocument/2006/relationships/themeOverride" Target="../theme/themeOverride14.xml"/><Relationship Id="rId2"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7.png"/><Relationship Id="rId5" Type="http://schemas.openxmlformats.org/officeDocument/2006/relationships/hyperlink" Target="https://blog.hootsuite.com/linkedin-groups/" TargetMode="External"/><Relationship Id="rId1" Type="http://schemas.openxmlformats.org/officeDocument/2006/relationships/themeOverride" Target="../theme/themeOverride15.xml"/><Relationship Id="rId2"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themeOverride" Target="../theme/themeOverride16.xml"/><Relationship Id="rId2" Type="http://schemas.openxmlformats.org/officeDocument/2006/relationships/slideLayout" Target="../slideLayouts/slideLayout9.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7.png"/><Relationship Id="rId5" Type="http://schemas.openxmlformats.org/officeDocument/2006/relationships/image" Target="../media/image23.png"/><Relationship Id="rId1" Type="http://schemas.openxmlformats.org/officeDocument/2006/relationships/themeOverride" Target="../theme/themeOverride17.xml"/><Relationship Id="rId2"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7.png"/><Relationship Id="rId5" Type="http://schemas.openxmlformats.org/officeDocument/2006/relationships/hyperlink" Target="https://blog.linkedin.com/2016/11/14/student-job-seekers-tips-to-building-the-perfect-linkedin-profile" TargetMode="External"/><Relationship Id="rId6" Type="http://schemas.openxmlformats.org/officeDocument/2006/relationships/hyperlink" Target="https://www.linkedin.com/pulse/20140417174121-34888774-linkedin-etiquette-guide-20-do-s-don-ts/" TargetMode="External"/><Relationship Id="rId1" Type="http://schemas.openxmlformats.org/officeDocument/2006/relationships/themeOverride" Target="../theme/themeOverride18.xml"/><Relationship Id="rId2"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jpg"/></Relationships>
</file>

<file path=ppt/slides/_rels/slide34.xml.rels><?xml version="1.0" encoding="UTF-8" standalone="yes"?>
<Relationships xmlns="http://schemas.openxmlformats.org/package/2006/relationships"><Relationship Id="rId3" Type="http://schemas.openxmlformats.org/officeDocument/2006/relationships/hyperlink" Target="mailto:careercenter@csusb.edu" TargetMode="External"/><Relationship Id="rId4" Type="http://schemas.openxmlformats.org/officeDocument/2006/relationships/hyperlink" Target="http://www.csusb.edu/career-center" TargetMode="External"/><Relationship Id="rId5" Type="http://schemas.openxmlformats.org/officeDocument/2006/relationships/hyperlink" Target="mailto:pdccareercenter@csusb.edu" TargetMode="External"/><Relationship Id="rId6" Type="http://schemas.openxmlformats.org/officeDocument/2006/relationships/hyperlink" Target="https://pdc.csusb.edu/current-students/career-service" TargetMode="External"/><Relationship Id="rId7" Type="http://schemas.openxmlformats.org/officeDocument/2006/relationships/image" Target="../media/image25.png"/><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7.png"/><Relationship Id="rId5" Type="http://schemas.openxmlformats.org/officeDocument/2006/relationships/hyperlink" Target="https://youtu.be/ZVlUwwgOfKw" TargetMode="External"/><Relationship Id="rId1" Type="http://schemas.openxmlformats.org/officeDocument/2006/relationships/themeOverride" Target="../theme/themeOverride2.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7.png"/><Relationship Id="rId1" Type="http://schemas.openxmlformats.org/officeDocument/2006/relationships/themeOverride" Target="../theme/themeOverride3.x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susb_logo_1-main_CAREER-CENTER_cmyk"/>
          <p:cNvPicPr/>
          <p:nvPr/>
        </p:nvPicPr>
        <p:blipFill>
          <a:blip r:embed="rId2">
            <a:extLst>
              <a:ext uri="{28A0092B-C50C-407E-A947-70E740481C1C}">
                <a14:useLocalDpi xmlns:a14="http://schemas.microsoft.com/office/drawing/2010/main" val="0"/>
              </a:ext>
            </a:extLst>
          </a:blip>
          <a:srcRect/>
          <a:stretch>
            <a:fillRect/>
          </a:stretch>
        </p:blipFill>
        <p:spPr bwMode="auto">
          <a:xfrm>
            <a:off x="3055620" y="514350"/>
            <a:ext cx="2880360" cy="1444752"/>
          </a:xfrm>
          <a:prstGeom prst="rect">
            <a:avLst/>
          </a:prstGeom>
          <a:noFill/>
          <a:ln>
            <a:noFill/>
          </a:ln>
          <a:extLst/>
        </p:spPr>
      </p:pic>
      <p:sp>
        <p:nvSpPr>
          <p:cNvPr id="8" name="TextBox 7"/>
          <p:cNvSpPr txBox="1"/>
          <p:nvPr/>
        </p:nvSpPr>
        <p:spPr>
          <a:xfrm>
            <a:off x="1371600" y="2343150"/>
            <a:ext cx="6248400" cy="1569660"/>
          </a:xfrm>
          <a:prstGeom prst="rect">
            <a:avLst/>
          </a:prstGeom>
          <a:noFill/>
        </p:spPr>
        <p:txBody>
          <a:bodyPr wrap="square" rtlCol="0">
            <a:spAutoFit/>
          </a:bodyPr>
          <a:lstStyle/>
          <a:p>
            <a:pPr algn="ctr"/>
            <a:r>
              <a:rPr lang="en-US" sz="3200" b="1" dirty="0" smtClean="0">
                <a:solidFill>
                  <a:schemeClr val="tx1"/>
                </a:solidFill>
              </a:rPr>
              <a:t>NETWORKING &amp;</a:t>
            </a:r>
            <a:endParaRPr lang="en-US" sz="3200" b="1" dirty="0">
              <a:solidFill>
                <a:schemeClr val="tx1"/>
              </a:solidFill>
            </a:endParaRPr>
          </a:p>
          <a:p>
            <a:pPr algn="ctr"/>
            <a:r>
              <a:rPr lang="en-US" sz="3200" b="1" dirty="0" smtClean="0">
                <a:solidFill>
                  <a:schemeClr val="tx1"/>
                </a:solidFill>
              </a:rPr>
              <a:t>DEVELOPING </a:t>
            </a:r>
            <a:r>
              <a:rPr lang="en-US" sz="3200" b="1" dirty="0">
                <a:solidFill>
                  <a:schemeClr val="tx1"/>
                </a:solidFill>
              </a:rPr>
              <a:t>YOUR </a:t>
            </a:r>
            <a:endParaRPr lang="en-US" sz="3200" b="1" dirty="0" smtClean="0">
              <a:solidFill>
                <a:schemeClr val="tx1"/>
              </a:solidFill>
            </a:endParaRPr>
          </a:p>
          <a:p>
            <a:pPr algn="ctr"/>
            <a:r>
              <a:rPr lang="en-US" sz="3200" b="1" dirty="0" smtClean="0">
                <a:solidFill>
                  <a:schemeClr val="accent1"/>
                </a:solidFill>
              </a:rPr>
              <a:t>LinkedIn</a:t>
            </a:r>
            <a:r>
              <a:rPr lang="en-US" sz="3200" b="1" dirty="0" smtClean="0">
                <a:solidFill>
                  <a:schemeClr val="tx1"/>
                </a:solidFill>
              </a:rPr>
              <a:t> PROFILE </a:t>
            </a:r>
            <a:endParaRPr lang="en-US" sz="3200" b="1" dirty="0">
              <a:solidFill>
                <a:schemeClr val="tx1"/>
              </a:solidFill>
            </a:endParaRPr>
          </a:p>
        </p:txBody>
      </p:sp>
    </p:spTree>
    <p:extLst>
      <p:ext uri="{BB962C8B-B14F-4D97-AF65-F5344CB8AC3E}">
        <p14:creationId xmlns:p14="http://schemas.microsoft.com/office/powerpoint/2010/main" val="202344879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smtClean="0"/>
              <a:t>Features and Benefits </a:t>
            </a:r>
            <a:r>
              <a:rPr lang="en-US" dirty="0"/>
              <a:t>of LinkedIn</a:t>
            </a:r>
          </a:p>
        </p:txBody>
      </p:sp>
      <p:sp>
        <p:nvSpPr>
          <p:cNvPr id="2" name="Content Placeholder 1"/>
          <p:cNvSpPr>
            <a:spLocks noGrp="1"/>
          </p:cNvSpPr>
          <p:nvPr>
            <p:ph idx="1"/>
          </p:nvPr>
        </p:nvSpPr>
        <p:spPr>
          <a:xfrm>
            <a:off x="685800" y="1257301"/>
            <a:ext cx="7772400" cy="3219449"/>
          </a:xfrm>
        </p:spPr>
        <p:txBody>
          <a:bodyPr/>
          <a:lstStyle/>
          <a:p>
            <a:pPr>
              <a:lnSpc>
                <a:spcPct val="100000"/>
              </a:lnSpc>
              <a:spcBef>
                <a:spcPts val="0"/>
              </a:spcBef>
            </a:pPr>
            <a:r>
              <a:rPr lang="en-US" sz="1800" dirty="0"/>
              <a:t>Establish your professional profile and control one of the top search results for your name.</a:t>
            </a:r>
          </a:p>
          <a:p>
            <a:pPr>
              <a:lnSpc>
                <a:spcPct val="100000"/>
              </a:lnSpc>
              <a:spcBef>
                <a:spcPts val="0"/>
              </a:spcBef>
            </a:pPr>
            <a:r>
              <a:rPr lang="en-US" sz="1800" dirty="0"/>
              <a:t>Build and maintain your professional network.</a:t>
            </a:r>
          </a:p>
          <a:p>
            <a:pPr>
              <a:lnSpc>
                <a:spcPct val="100000"/>
              </a:lnSpc>
              <a:spcBef>
                <a:spcPts val="0"/>
              </a:spcBef>
            </a:pPr>
            <a:r>
              <a:rPr lang="en-US" sz="1800" dirty="0"/>
              <a:t>Find and reconnect with colleagues and classmates.</a:t>
            </a:r>
          </a:p>
          <a:p>
            <a:pPr>
              <a:lnSpc>
                <a:spcPct val="100000"/>
              </a:lnSpc>
              <a:spcBef>
                <a:spcPts val="0"/>
              </a:spcBef>
            </a:pPr>
            <a:r>
              <a:rPr lang="en-US" sz="1800" dirty="0"/>
              <a:t>Learn about other companies, and gain industry insights.</a:t>
            </a:r>
          </a:p>
          <a:p>
            <a:pPr>
              <a:lnSpc>
                <a:spcPct val="100000"/>
              </a:lnSpc>
              <a:spcBef>
                <a:spcPts val="0"/>
              </a:spcBef>
            </a:pPr>
            <a:r>
              <a:rPr lang="en-US" sz="1800" dirty="0"/>
              <a:t>Find other professionals in the same industry using groups.</a:t>
            </a:r>
          </a:p>
          <a:p>
            <a:pPr>
              <a:lnSpc>
                <a:spcPct val="100000"/>
              </a:lnSpc>
              <a:spcBef>
                <a:spcPts val="0"/>
              </a:spcBef>
            </a:pPr>
            <a:r>
              <a:rPr lang="en-US" sz="1800" dirty="0"/>
              <a:t>Share your thoughts and insights through LinkedIn's long-form publishing platform.</a:t>
            </a:r>
          </a:p>
          <a:p>
            <a:pPr>
              <a:lnSpc>
                <a:spcPct val="100000"/>
              </a:lnSpc>
              <a:spcBef>
                <a:spcPts val="0"/>
              </a:spcBef>
            </a:pPr>
            <a:r>
              <a:rPr lang="en-US" sz="1800" dirty="0"/>
              <a:t>Tap into the knowledge of your network.</a:t>
            </a:r>
          </a:p>
          <a:p>
            <a:pPr>
              <a:lnSpc>
                <a:spcPct val="100000"/>
              </a:lnSpc>
              <a:spcBef>
                <a:spcPts val="0"/>
              </a:spcBef>
            </a:pPr>
            <a:r>
              <a:rPr lang="en-US" sz="1800" dirty="0"/>
              <a:t>Discover new career opportunities by searching for jobs.</a:t>
            </a:r>
          </a:p>
          <a:p>
            <a:pPr lvl="1"/>
            <a:endParaRPr lang="en-US" dirty="0"/>
          </a:p>
        </p:txBody>
      </p:sp>
      <p:pic>
        <p:nvPicPr>
          <p:cNvPr id="6" name="Picture 5" descr="csusb_logo_1-main_CAREER-CENTER_cmyk"/>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Tree>
    <p:extLst>
      <p:ext uri="{BB962C8B-B14F-4D97-AF65-F5344CB8AC3E}">
        <p14:creationId xmlns:p14="http://schemas.microsoft.com/office/powerpoint/2010/main" val="204384922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Steps in Profile Development</a:t>
            </a:r>
          </a:p>
        </p:txBody>
      </p:sp>
      <p:pic>
        <p:nvPicPr>
          <p:cNvPr id="6" name="Picture 5" descr="csusb_logo_1-main_CAREER-CENTER_cmyk"/>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4" name="Content Placeholder 3">
            <a:extLst>
              <a:ext uri="{FF2B5EF4-FFF2-40B4-BE49-F238E27FC236}">
                <a16:creationId xmlns:a16="http://schemas.microsoft.com/office/drawing/2014/main" xmlns="" id="{A82292C5-51B6-46C4-BE68-1938BC8209A8}"/>
              </a:ext>
            </a:extLst>
          </p:cNvPr>
          <p:cNvSpPr>
            <a:spLocks noGrp="1"/>
          </p:cNvSpPr>
          <p:nvPr>
            <p:ph idx="1"/>
          </p:nvPr>
        </p:nvSpPr>
        <p:spPr>
          <a:xfrm>
            <a:off x="533400" y="1257301"/>
            <a:ext cx="7924800" cy="2762249"/>
          </a:xfrm>
        </p:spPr>
        <p:txBody>
          <a:bodyPr/>
          <a:lstStyle/>
          <a:p>
            <a:pPr>
              <a:lnSpc>
                <a:spcPct val="100000"/>
              </a:lnSpc>
              <a:spcBef>
                <a:spcPts val="0"/>
              </a:spcBef>
            </a:pPr>
            <a:r>
              <a:rPr lang="en-US" sz="2200" dirty="0"/>
              <a:t>Sign-up: Name, email address, password</a:t>
            </a:r>
          </a:p>
          <a:p>
            <a:pPr>
              <a:lnSpc>
                <a:spcPct val="100000"/>
              </a:lnSpc>
              <a:spcBef>
                <a:spcPts val="0"/>
              </a:spcBef>
            </a:pPr>
            <a:r>
              <a:rPr lang="en-US" sz="2200" dirty="0"/>
              <a:t>Add location information</a:t>
            </a:r>
          </a:p>
          <a:p>
            <a:pPr>
              <a:lnSpc>
                <a:spcPct val="100000"/>
              </a:lnSpc>
              <a:spcBef>
                <a:spcPts val="0"/>
              </a:spcBef>
            </a:pPr>
            <a:r>
              <a:rPr lang="en-US" sz="2200" dirty="0"/>
              <a:t>Add profile </a:t>
            </a:r>
            <a:r>
              <a:rPr lang="en-US" sz="2200" dirty="0" smtClean="0"/>
              <a:t>photo (background image optional) </a:t>
            </a:r>
            <a:endParaRPr lang="en-US" sz="2200" dirty="0"/>
          </a:p>
          <a:p>
            <a:pPr>
              <a:lnSpc>
                <a:spcPct val="100000"/>
              </a:lnSpc>
              <a:spcBef>
                <a:spcPts val="0"/>
              </a:spcBef>
            </a:pPr>
            <a:r>
              <a:rPr lang="en-US" sz="2200" dirty="0"/>
              <a:t>Create a headline</a:t>
            </a:r>
          </a:p>
          <a:p>
            <a:pPr>
              <a:lnSpc>
                <a:spcPct val="100000"/>
              </a:lnSpc>
              <a:spcBef>
                <a:spcPts val="0"/>
              </a:spcBef>
            </a:pPr>
            <a:r>
              <a:rPr lang="en-US" sz="2200" dirty="0"/>
              <a:t>Write a summary statement</a:t>
            </a:r>
          </a:p>
          <a:p>
            <a:pPr>
              <a:lnSpc>
                <a:spcPct val="100000"/>
              </a:lnSpc>
              <a:spcBef>
                <a:spcPts val="0"/>
              </a:spcBef>
            </a:pPr>
            <a:r>
              <a:rPr lang="en-US" sz="2200" dirty="0"/>
              <a:t>Other key </a:t>
            </a:r>
            <a:r>
              <a:rPr lang="en-US" sz="2200" dirty="0" smtClean="0"/>
              <a:t>sections to complete: </a:t>
            </a:r>
            <a:r>
              <a:rPr lang="en-US" sz="2200" dirty="0"/>
              <a:t>Showcase your unique professional story through your experience, skills, and education</a:t>
            </a:r>
          </a:p>
          <a:p>
            <a:pPr>
              <a:lnSpc>
                <a:spcPct val="100000"/>
              </a:lnSpc>
              <a:spcBef>
                <a:spcPts val="0"/>
              </a:spcBef>
            </a:pPr>
            <a:endParaRPr lang="en-US" dirty="0"/>
          </a:p>
          <a:p>
            <a:pPr marL="0" indent="0">
              <a:lnSpc>
                <a:spcPct val="100000"/>
              </a:lnSpc>
              <a:spcBef>
                <a:spcPts val="0"/>
              </a:spcBef>
              <a:buNone/>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endParaRPr lang="en-US" dirty="0"/>
          </a:p>
        </p:txBody>
      </p:sp>
      <p:sp>
        <p:nvSpPr>
          <p:cNvPr id="7" name="TextBox 6">
            <a:extLst>
              <a:ext uri="{FF2B5EF4-FFF2-40B4-BE49-F238E27FC236}">
                <a16:creationId xmlns:a16="http://schemas.microsoft.com/office/drawing/2014/main" xmlns="" id="{3839B822-1036-4314-99A9-9CB29FA8CB50}"/>
              </a:ext>
            </a:extLst>
          </p:cNvPr>
          <p:cNvSpPr txBox="1"/>
          <p:nvPr/>
        </p:nvSpPr>
        <p:spPr>
          <a:xfrm>
            <a:off x="685800" y="4045241"/>
            <a:ext cx="4563112" cy="302199"/>
          </a:xfrm>
          <a:prstGeom prst="rect">
            <a:avLst/>
          </a:prstGeom>
          <a:noFill/>
        </p:spPr>
        <p:txBody>
          <a:bodyPr wrap="square" rtlCol="0">
            <a:spAutoFit/>
          </a:bodyPr>
          <a:lstStyle/>
          <a:p>
            <a:pPr lvl="0" algn="l">
              <a:lnSpc>
                <a:spcPct val="140000"/>
              </a:lnSpc>
              <a:spcBef>
                <a:spcPct val="20000"/>
              </a:spcBef>
              <a:buClr>
                <a:srgbClr val="0058B3"/>
              </a:buClr>
              <a:buSzPct val="90000"/>
            </a:pPr>
            <a:r>
              <a:rPr lang="en-US" sz="1100" kern="0" dirty="0" smtClean="0">
                <a:solidFill>
                  <a:prstClr val="black"/>
                </a:solidFill>
                <a:latin typeface="Arial"/>
                <a:ea typeface="ＭＳ Ｐゴシック"/>
              </a:rPr>
              <a:t>LinkedIn tips for students: </a:t>
            </a:r>
            <a:r>
              <a:rPr lang="en-US" sz="1100" kern="0" dirty="0" smtClean="0">
                <a:solidFill>
                  <a:prstClr val="black"/>
                </a:solidFill>
                <a:latin typeface="Arial"/>
                <a:ea typeface="ＭＳ Ｐゴシック"/>
                <a:hlinkClick r:id="rId5"/>
              </a:rPr>
              <a:t>https</a:t>
            </a:r>
            <a:r>
              <a:rPr lang="en-US" sz="1100" kern="0" dirty="0">
                <a:solidFill>
                  <a:prstClr val="black"/>
                </a:solidFill>
                <a:latin typeface="Arial"/>
                <a:ea typeface="ＭＳ Ｐゴシック"/>
                <a:hlinkClick r:id="rId5"/>
              </a:rPr>
              <a:t>://students.linkedin.com</a:t>
            </a:r>
            <a:r>
              <a:rPr lang="en-US" sz="1100" kern="0" dirty="0" smtClean="0">
                <a:solidFill>
                  <a:prstClr val="black"/>
                </a:solidFill>
                <a:latin typeface="Arial"/>
                <a:ea typeface="ＭＳ Ｐゴシック"/>
                <a:hlinkClick r:id="rId5"/>
              </a:rPr>
              <a:t>/</a:t>
            </a:r>
            <a:r>
              <a:rPr lang="en-US" sz="1100" kern="0" dirty="0" smtClean="0">
                <a:solidFill>
                  <a:prstClr val="black"/>
                </a:solidFill>
                <a:latin typeface="Arial"/>
                <a:ea typeface="ＭＳ Ｐゴシック"/>
              </a:rPr>
              <a:t> </a:t>
            </a:r>
            <a:endParaRPr lang="en-US" sz="1100" kern="0" dirty="0">
              <a:solidFill>
                <a:prstClr val="black"/>
              </a:solidFill>
              <a:latin typeface="Arial"/>
              <a:ea typeface="ＭＳ Ｐゴシック"/>
            </a:endParaRPr>
          </a:p>
        </p:txBody>
      </p:sp>
    </p:spTree>
    <p:extLst>
      <p:ext uri="{BB962C8B-B14F-4D97-AF65-F5344CB8AC3E}">
        <p14:creationId xmlns:p14="http://schemas.microsoft.com/office/powerpoint/2010/main" val="2534863243"/>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Getting Started</a:t>
            </a:r>
          </a:p>
        </p:txBody>
      </p:sp>
      <p:pic>
        <p:nvPicPr>
          <p:cNvPr id="7" name="Content Placeholder 6">
            <a:extLst>
              <a:ext uri="{FF2B5EF4-FFF2-40B4-BE49-F238E27FC236}">
                <a16:creationId xmlns:a16="http://schemas.microsoft.com/office/drawing/2014/main" xmlns="" id="{1A19BC68-4239-4C44-BEAD-E19C8B694237}"/>
              </a:ext>
            </a:extLst>
          </p:cNvPr>
          <p:cNvPicPr>
            <a:picLocks noGrp="1" noChangeAspect="1"/>
          </p:cNvPicPr>
          <p:nvPr>
            <p:ph idx="1"/>
          </p:nvPr>
        </p:nvPicPr>
        <p:blipFill>
          <a:blip r:embed="rId3"/>
          <a:stretch>
            <a:fillRect/>
          </a:stretch>
        </p:blipFill>
        <p:spPr>
          <a:xfrm>
            <a:off x="4393951" y="891540"/>
            <a:ext cx="3454649" cy="3513772"/>
          </a:xfrm>
        </p:spPr>
      </p:pic>
      <p:sp>
        <p:nvSpPr>
          <p:cNvPr id="8" name="Text Placeholder 7">
            <a:extLst>
              <a:ext uri="{FF2B5EF4-FFF2-40B4-BE49-F238E27FC236}">
                <a16:creationId xmlns:a16="http://schemas.microsoft.com/office/drawing/2014/main" xmlns="" id="{41B324F1-F43B-4117-BEAA-77BA4F880AD2}"/>
              </a:ext>
            </a:extLst>
          </p:cNvPr>
          <p:cNvSpPr>
            <a:spLocks noGrp="1"/>
          </p:cNvSpPr>
          <p:nvPr>
            <p:ph type="body" sz="half" idx="2"/>
          </p:nvPr>
        </p:nvSpPr>
        <p:spPr>
          <a:xfrm>
            <a:off x="457201" y="1076326"/>
            <a:ext cx="3665997" cy="3518297"/>
          </a:xfrm>
        </p:spPr>
        <p:txBody>
          <a:bodyPr/>
          <a:lstStyle/>
          <a:p>
            <a:pPr marL="342900" lvl="0" indent="-342900">
              <a:lnSpc>
                <a:spcPct val="100000"/>
              </a:lnSpc>
              <a:spcBef>
                <a:spcPts val="0"/>
              </a:spcBef>
              <a:buClr>
                <a:srgbClr val="0058B3"/>
              </a:buClr>
              <a:buFont typeface="Webdings" charset="2"/>
              <a:buChar char="&lt;"/>
            </a:pPr>
            <a:r>
              <a:rPr lang="en-US" sz="1800" dirty="0">
                <a:solidFill>
                  <a:prstClr val="black"/>
                </a:solidFill>
              </a:rPr>
              <a:t>Go to the sign-up page at </a:t>
            </a:r>
            <a:r>
              <a:rPr lang="en-US" sz="1600" dirty="0" smtClean="0">
                <a:hlinkClick r:id="rId4"/>
              </a:rPr>
              <a:t>https</a:t>
            </a:r>
            <a:r>
              <a:rPr lang="en-US" sz="1600" dirty="0">
                <a:hlinkClick r:id="rId4"/>
              </a:rPr>
              <a:t>://www.linkedin.com/start/join</a:t>
            </a:r>
            <a:r>
              <a:rPr lang="en-US" sz="1600" dirty="0"/>
              <a:t>  </a:t>
            </a:r>
          </a:p>
          <a:p>
            <a:pPr marL="342900" lvl="0" indent="-342900">
              <a:lnSpc>
                <a:spcPct val="100000"/>
              </a:lnSpc>
              <a:spcBef>
                <a:spcPts val="0"/>
              </a:spcBef>
              <a:buClr>
                <a:srgbClr val="0058B3"/>
              </a:buClr>
              <a:buFont typeface="Webdings" charset="2"/>
              <a:buChar char="&lt;"/>
            </a:pPr>
            <a:endParaRPr lang="en-US" sz="1800" dirty="0">
              <a:solidFill>
                <a:prstClr val="black"/>
              </a:solidFill>
            </a:endParaRPr>
          </a:p>
          <a:p>
            <a:pPr marL="342900" lvl="0" indent="-342900">
              <a:lnSpc>
                <a:spcPct val="100000"/>
              </a:lnSpc>
              <a:spcBef>
                <a:spcPts val="0"/>
              </a:spcBef>
              <a:buClr>
                <a:srgbClr val="0058B3"/>
              </a:buClr>
              <a:buFont typeface="Webdings" charset="2"/>
              <a:buChar char="&lt;"/>
            </a:pPr>
            <a:r>
              <a:rPr lang="en-US" sz="1800" dirty="0">
                <a:solidFill>
                  <a:prstClr val="black"/>
                </a:solidFill>
              </a:rPr>
              <a:t>You can sign-up via your Facebook or Email account</a:t>
            </a:r>
          </a:p>
          <a:p>
            <a:endParaRPr lang="en-US" sz="1600" dirty="0"/>
          </a:p>
          <a:p>
            <a:endParaRPr lang="en-US" sz="1600" dirty="0"/>
          </a:p>
        </p:txBody>
      </p:sp>
      <p:pic>
        <p:nvPicPr>
          <p:cNvPr id="6" name="Picture 5" descr="csusb_logo_1-main_CAREER-CENTER_cmyk"/>
          <p:cNvPicPr/>
          <p:nvPr/>
        </p:nvPicPr>
        <p:blipFill>
          <a:blip r:embed="rId5">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Tree>
    <p:extLst>
      <p:ext uri="{BB962C8B-B14F-4D97-AF65-F5344CB8AC3E}">
        <p14:creationId xmlns:p14="http://schemas.microsoft.com/office/powerpoint/2010/main" val="332198824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7E08F-C565-40AD-AF5D-67D7D26C6109}"/>
              </a:ext>
            </a:extLst>
          </p:cNvPr>
          <p:cNvSpPr>
            <a:spLocks noGrp="1"/>
          </p:cNvSpPr>
          <p:nvPr>
            <p:ph type="title"/>
          </p:nvPr>
        </p:nvSpPr>
        <p:spPr/>
        <p:txBody>
          <a:bodyPr/>
          <a:lstStyle/>
          <a:p>
            <a:r>
              <a:rPr lang="en-US" dirty="0"/>
              <a:t>Location Information</a:t>
            </a:r>
          </a:p>
        </p:txBody>
      </p:sp>
      <p:pic>
        <p:nvPicPr>
          <p:cNvPr id="7" name="Content Placeholder 6">
            <a:extLst>
              <a:ext uri="{FF2B5EF4-FFF2-40B4-BE49-F238E27FC236}">
                <a16:creationId xmlns:a16="http://schemas.microsoft.com/office/drawing/2014/main" xmlns="" id="{D5D4453B-4D7B-40BE-9E9B-AE8266E3F6DA}"/>
              </a:ext>
            </a:extLst>
          </p:cNvPr>
          <p:cNvPicPr>
            <a:picLocks noGrp="1" noChangeAspect="1"/>
          </p:cNvPicPr>
          <p:nvPr>
            <p:ph idx="1"/>
          </p:nvPr>
        </p:nvPicPr>
        <p:blipFill>
          <a:blip r:embed="rId3"/>
          <a:stretch>
            <a:fillRect/>
          </a:stretch>
        </p:blipFill>
        <p:spPr>
          <a:xfrm>
            <a:off x="4301869" y="742950"/>
            <a:ext cx="3658111" cy="3429000"/>
          </a:xfrm>
        </p:spPr>
      </p:pic>
      <p:sp>
        <p:nvSpPr>
          <p:cNvPr id="4" name="Text Placeholder 3">
            <a:extLst>
              <a:ext uri="{FF2B5EF4-FFF2-40B4-BE49-F238E27FC236}">
                <a16:creationId xmlns:a16="http://schemas.microsoft.com/office/drawing/2014/main" xmlns="" id="{83B746C5-5240-4324-9FD4-59CEE592B7EF}"/>
              </a:ext>
            </a:extLst>
          </p:cNvPr>
          <p:cNvSpPr>
            <a:spLocks noGrp="1"/>
          </p:cNvSpPr>
          <p:nvPr>
            <p:ph type="body" sz="half" idx="2"/>
          </p:nvPr>
        </p:nvSpPr>
        <p:spPr/>
        <p:txBody>
          <a:bodyPr/>
          <a:lstStyle/>
          <a:p>
            <a:pPr marL="342900" lvl="0" indent="-342900">
              <a:lnSpc>
                <a:spcPct val="100000"/>
              </a:lnSpc>
              <a:spcBef>
                <a:spcPts val="0"/>
              </a:spcBef>
              <a:buClr>
                <a:srgbClr val="0058B3"/>
              </a:buClr>
              <a:buFont typeface="Webdings" charset="2"/>
              <a:buChar char="&lt;"/>
            </a:pPr>
            <a:r>
              <a:rPr lang="en-US" sz="1800" dirty="0">
                <a:solidFill>
                  <a:prstClr val="black"/>
                </a:solidFill>
              </a:rPr>
              <a:t>Recruiters look for job seekers by location</a:t>
            </a:r>
          </a:p>
          <a:p>
            <a:pPr lvl="0">
              <a:lnSpc>
                <a:spcPct val="100000"/>
              </a:lnSpc>
              <a:spcBef>
                <a:spcPts val="0"/>
              </a:spcBef>
              <a:buClr>
                <a:srgbClr val="0058B3"/>
              </a:buClr>
            </a:pPr>
            <a:endParaRPr lang="en-US" sz="1800" dirty="0">
              <a:solidFill>
                <a:prstClr val="black"/>
              </a:solidFill>
            </a:endParaRPr>
          </a:p>
          <a:p>
            <a:pPr marL="342900" lvl="0" indent="-342900">
              <a:lnSpc>
                <a:spcPct val="100000"/>
              </a:lnSpc>
              <a:spcBef>
                <a:spcPts val="0"/>
              </a:spcBef>
              <a:buClr>
                <a:srgbClr val="0058B3"/>
              </a:buClr>
              <a:buFont typeface="Webdings" charset="2"/>
              <a:buChar char="&lt;"/>
            </a:pPr>
            <a:r>
              <a:rPr lang="en-US" sz="1800" dirty="0">
                <a:solidFill>
                  <a:prstClr val="black"/>
                </a:solidFill>
              </a:rPr>
              <a:t>Adding your location makes you 23 times more likely to be found in LinkedIn searches</a:t>
            </a:r>
          </a:p>
          <a:p>
            <a:pPr marL="342900" lvl="0" indent="-342900">
              <a:lnSpc>
                <a:spcPct val="100000"/>
              </a:lnSpc>
              <a:spcBef>
                <a:spcPts val="0"/>
              </a:spcBef>
              <a:buClr>
                <a:srgbClr val="0058B3"/>
              </a:buClr>
              <a:buFont typeface="Webdings" charset="2"/>
              <a:buChar char="&lt;"/>
            </a:pPr>
            <a:endParaRPr lang="en-US" sz="1800" dirty="0">
              <a:solidFill>
                <a:prstClr val="black"/>
              </a:solidFill>
            </a:endParaRPr>
          </a:p>
          <a:p>
            <a:pPr marL="342900" lvl="0" indent="-342900">
              <a:lnSpc>
                <a:spcPct val="100000"/>
              </a:lnSpc>
              <a:spcBef>
                <a:spcPts val="0"/>
              </a:spcBef>
              <a:buClr>
                <a:srgbClr val="0058B3"/>
              </a:buClr>
              <a:buFont typeface="Webdings" charset="2"/>
              <a:buChar char="&lt;"/>
            </a:pPr>
            <a:r>
              <a:rPr lang="en-US" sz="1800" dirty="0">
                <a:solidFill>
                  <a:prstClr val="black"/>
                </a:solidFill>
              </a:rPr>
              <a:t>Use a zip code that is close to the area where you want to work</a:t>
            </a:r>
          </a:p>
          <a:p>
            <a:pPr lvl="0">
              <a:lnSpc>
                <a:spcPct val="100000"/>
              </a:lnSpc>
              <a:spcBef>
                <a:spcPts val="0"/>
              </a:spcBef>
              <a:buClr>
                <a:srgbClr val="0058B3"/>
              </a:buClr>
            </a:pPr>
            <a:endParaRPr lang="en-US" sz="1800" dirty="0">
              <a:solidFill>
                <a:prstClr val="black"/>
              </a:solidFill>
            </a:endParaRPr>
          </a:p>
          <a:p>
            <a:endParaRPr lang="en-US" dirty="0"/>
          </a:p>
        </p:txBody>
      </p:sp>
    </p:spTree>
    <p:extLst>
      <p:ext uri="{BB962C8B-B14F-4D97-AF65-F5344CB8AC3E}">
        <p14:creationId xmlns:p14="http://schemas.microsoft.com/office/powerpoint/2010/main" val="23924713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7E08F-C565-40AD-AF5D-67D7D26C6109}"/>
              </a:ext>
            </a:extLst>
          </p:cNvPr>
          <p:cNvSpPr>
            <a:spLocks noGrp="1"/>
          </p:cNvSpPr>
          <p:nvPr>
            <p:ph type="title"/>
          </p:nvPr>
        </p:nvSpPr>
        <p:spPr/>
        <p:txBody>
          <a:bodyPr/>
          <a:lstStyle/>
          <a:p>
            <a:r>
              <a:rPr lang="en-US" dirty="0"/>
              <a:t>Profile Photo</a:t>
            </a:r>
          </a:p>
        </p:txBody>
      </p:sp>
      <p:sp>
        <p:nvSpPr>
          <p:cNvPr id="4" name="Text Placeholder 3">
            <a:extLst>
              <a:ext uri="{FF2B5EF4-FFF2-40B4-BE49-F238E27FC236}">
                <a16:creationId xmlns:a16="http://schemas.microsoft.com/office/drawing/2014/main" xmlns="" id="{83B746C5-5240-4324-9FD4-59CEE592B7EF}"/>
              </a:ext>
            </a:extLst>
          </p:cNvPr>
          <p:cNvSpPr>
            <a:spLocks noGrp="1"/>
          </p:cNvSpPr>
          <p:nvPr>
            <p:ph type="body" sz="half" idx="2"/>
          </p:nvPr>
        </p:nvSpPr>
        <p:spPr/>
        <p:txBody>
          <a:bodyPr/>
          <a:lstStyle/>
          <a:p>
            <a:pPr marL="342900" lvl="0" indent="-342900">
              <a:lnSpc>
                <a:spcPct val="100000"/>
              </a:lnSpc>
              <a:spcBef>
                <a:spcPts val="0"/>
              </a:spcBef>
              <a:buClr>
                <a:srgbClr val="0058B3"/>
              </a:buClr>
              <a:buFont typeface="Webdings" charset="2"/>
              <a:buChar char="&lt;"/>
            </a:pPr>
            <a:r>
              <a:rPr lang="en-US" sz="1800" dirty="0">
                <a:solidFill>
                  <a:prstClr val="black"/>
                </a:solidFill>
              </a:rPr>
              <a:t>Having no LinkedIn profile photo means your profile is not 100% complete</a:t>
            </a:r>
          </a:p>
          <a:p>
            <a:pPr lvl="0">
              <a:lnSpc>
                <a:spcPct val="100000"/>
              </a:lnSpc>
              <a:spcBef>
                <a:spcPts val="0"/>
              </a:spcBef>
              <a:buClr>
                <a:srgbClr val="0058B3"/>
              </a:buClr>
            </a:pPr>
            <a:endParaRPr lang="en-US" sz="1800" dirty="0">
              <a:solidFill>
                <a:prstClr val="black"/>
              </a:solidFill>
            </a:endParaRPr>
          </a:p>
          <a:p>
            <a:pPr marL="342900" lvl="0" indent="-342900">
              <a:lnSpc>
                <a:spcPct val="100000"/>
              </a:lnSpc>
              <a:spcBef>
                <a:spcPts val="0"/>
              </a:spcBef>
              <a:buClr>
                <a:srgbClr val="0058B3"/>
              </a:buClr>
              <a:buFont typeface="Webdings" charset="2"/>
              <a:buChar char="&lt;"/>
            </a:pPr>
            <a:r>
              <a:rPr lang="en-US" sz="1800" dirty="0">
                <a:solidFill>
                  <a:prstClr val="black"/>
                </a:solidFill>
              </a:rPr>
              <a:t>According to LinkedIn, profiles with photos receive 21 times more views and 9x more connection requests</a:t>
            </a:r>
          </a:p>
        </p:txBody>
      </p:sp>
      <p:pic>
        <p:nvPicPr>
          <p:cNvPr id="8" name="Content Placeholder 7">
            <a:extLst>
              <a:ext uri="{FF2B5EF4-FFF2-40B4-BE49-F238E27FC236}">
                <a16:creationId xmlns:a16="http://schemas.microsoft.com/office/drawing/2014/main" xmlns="" id="{CD2C8C0E-030B-40E6-97D9-890ED598BF05}"/>
              </a:ext>
            </a:extLst>
          </p:cNvPr>
          <p:cNvPicPr>
            <a:picLocks noGrp="1" noChangeAspect="1"/>
          </p:cNvPicPr>
          <p:nvPr>
            <p:ph idx="1"/>
          </p:nvPr>
        </p:nvPicPr>
        <p:blipFill>
          <a:blip r:embed="rId3"/>
          <a:stretch>
            <a:fillRect/>
          </a:stretch>
        </p:blipFill>
        <p:spPr>
          <a:xfrm>
            <a:off x="3849369" y="827662"/>
            <a:ext cx="4563112" cy="3143689"/>
          </a:xfrm>
        </p:spPr>
      </p:pic>
      <p:sp>
        <p:nvSpPr>
          <p:cNvPr id="10" name="TextBox 9">
            <a:extLst>
              <a:ext uri="{FF2B5EF4-FFF2-40B4-BE49-F238E27FC236}">
                <a16:creationId xmlns:a16="http://schemas.microsoft.com/office/drawing/2014/main" xmlns="" id="{3839B822-1036-4314-99A9-9CB29FA8CB50}"/>
              </a:ext>
            </a:extLst>
          </p:cNvPr>
          <p:cNvSpPr txBox="1"/>
          <p:nvPr/>
        </p:nvSpPr>
        <p:spPr>
          <a:xfrm>
            <a:off x="3895088" y="3943350"/>
            <a:ext cx="4563112" cy="539187"/>
          </a:xfrm>
          <a:prstGeom prst="rect">
            <a:avLst/>
          </a:prstGeom>
          <a:noFill/>
        </p:spPr>
        <p:txBody>
          <a:bodyPr wrap="square" rtlCol="0">
            <a:spAutoFit/>
          </a:bodyPr>
          <a:lstStyle/>
          <a:p>
            <a:pPr lvl="0" algn="l">
              <a:lnSpc>
                <a:spcPct val="140000"/>
              </a:lnSpc>
              <a:spcBef>
                <a:spcPct val="20000"/>
              </a:spcBef>
              <a:buClr>
                <a:srgbClr val="0058B3"/>
              </a:buClr>
              <a:buSzPct val="90000"/>
            </a:pPr>
            <a:r>
              <a:rPr lang="en-US" sz="1100" kern="0" dirty="0">
                <a:solidFill>
                  <a:prstClr val="black"/>
                </a:solidFill>
                <a:latin typeface="Arial"/>
                <a:ea typeface="ＭＳ Ｐゴシック"/>
              </a:rPr>
              <a:t>LinkedIn Profile Photo Help: </a:t>
            </a:r>
            <a:r>
              <a:rPr lang="en-US" sz="1100" kern="0" dirty="0">
                <a:solidFill>
                  <a:prstClr val="black"/>
                </a:solidFill>
                <a:latin typeface="Arial"/>
                <a:ea typeface="ＭＳ Ｐゴシック"/>
                <a:hlinkClick r:id="rId4"/>
              </a:rPr>
              <a:t>https://www.linkedin.com/help/linkedin/topics/6042/6059</a:t>
            </a:r>
            <a:r>
              <a:rPr lang="en-US" sz="1100" kern="0" dirty="0">
                <a:solidFill>
                  <a:prstClr val="black"/>
                </a:solidFill>
                <a:latin typeface="Arial"/>
                <a:ea typeface="ＭＳ Ｐゴシック"/>
              </a:rPr>
              <a:t> </a:t>
            </a:r>
          </a:p>
        </p:txBody>
      </p:sp>
    </p:spTree>
    <p:extLst>
      <p:ext uri="{BB962C8B-B14F-4D97-AF65-F5344CB8AC3E}">
        <p14:creationId xmlns:p14="http://schemas.microsoft.com/office/powerpoint/2010/main" val="14997676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7E08F-C565-40AD-AF5D-67D7D26C6109}"/>
              </a:ext>
            </a:extLst>
          </p:cNvPr>
          <p:cNvSpPr>
            <a:spLocks noGrp="1"/>
          </p:cNvSpPr>
          <p:nvPr>
            <p:ph type="title"/>
          </p:nvPr>
        </p:nvSpPr>
        <p:spPr/>
        <p:txBody>
          <a:bodyPr/>
          <a:lstStyle/>
          <a:p>
            <a:r>
              <a:rPr lang="en-US" dirty="0"/>
              <a:t>Profile Photo Samples &amp; Tips</a:t>
            </a:r>
          </a:p>
        </p:txBody>
      </p:sp>
      <p:sp>
        <p:nvSpPr>
          <p:cNvPr id="4" name="Text Placeholder 3">
            <a:extLst>
              <a:ext uri="{FF2B5EF4-FFF2-40B4-BE49-F238E27FC236}">
                <a16:creationId xmlns:a16="http://schemas.microsoft.com/office/drawing/2014/main" xmlns="" id="{83B746C5-5240-4324-9FD4-59CEE592B7EF}"/>
              </a:ext>
            </a:extLst>
          </p:cNvPr>
          <p:cNvSpPr>
            <a:spLocks noGrp="1"/>
          </p:cNvSpPr>
          <p:nvPr>
            <p:ph type="body" sz="half" idx="2"/>
          </p:nvPr>
        </p:nvSpPr>
        <p:spPr/>
        <p:txBody>
          <a:bodyPr/>
          <a:lstStyle/>
          <a:p>
            <a:pPr marL="342900" lvl="0" indent="-342900">
              <a:lnSpc>
                <a:spcPct val="100000"/>
              </a:lnSpc>
              <a:spcBef>
                <a:spcPts val="0"/>
              </a:spcBef>
              <a:buClr>
                <a:srgbClr val="0058B3"/>
              </a:buClr>
              <a:buFont typeface="Webdings" charset="2"/>
              <a:buChar char="&lt;"/>
            </a:pPr>
            <a:r>
              <a:rPr lang="en-US" sz="1800" dirty="0">
                <a:solidFill>
                  <a:prstClr val="black"/>
                </a:solidFill>
              </a:rPr>
              <a:t>Professional head shot (is recommended)</a:t>
            </a:r>
          </a:p>
          <a:p>
            <a:pPr marL="342900" lvl="0" indent="-342900">
              <a:lnSpc>
                <a:spcPct val="100000"/>
              </a:lnSpc>
              <a:spcBef>
                <a:spcPts val="0"/>
              </a:spcBef>
              <a:buClr>
                <a:srgbClr val="0058B3"/>
              </a:buClr>
              <a:buFont typeface="Webdings" charset="2"/>
              <a:buChar char="&lt;"/>
            </a:pPr>
            <a:r>
              <a:rPr lang="en-US" sz="1800" dirty="0">
                <a:solidFill>
                  <a:prstClr val="black"/>
                </a:solidFill>
              </a:rPr>
              <a:t>Plain background</a:t>
            </a:r>
          </a:p>
          <a:p>
            <a:pPr marL="342900" lvl="0" indent="-342900">
              <a:lnSpc>
                <a:spcPct val="100000"/>
              </a:lnSpc>
              <a:spcBef>
                <a:spcPts val="0"/>
              </a:spcBef>
              <a:buClr>
                <a:srgbClr val="0058B3"/>
              </a:buClr>
              <a:buFont typeface="Webdings" charset="2"/>
              <a:buChar char="&lt;"/>
            </a:pPr>
            <a:r>
              <a:rPr lang="en-US" sz="1800" dirty="0">
                <a:solidFill>
                  <a:prstClr val="black"/>
                </a:solidFill>
              </a:rPr>
              <a:t>No distractions in view </a:t>
            </a:r>
          </a:p>
          <a:p>
            <a:pPr marL="342900" lvl="0" indent="-342900">
              <a:lnSpc>
                <a:spcPct val="100000"/>
              </a:lnSpc>
              <a:spcBef>
                <a:spcPts val="0"/>
              </a:spcBef>
              <a:buClr>
                <a:srgbClr val="0058B3"/>
              </a:buClr>
              <a:buFont typeface="Webdings" charset="2"/>
              <a:buChar char="&lt;"/>
            </a:pPr>
            <a:r>
              <a:rPr lang="en-US" sz="1800" dirty="0">
                <a:solidFill>
                  <a:prstClr val="black"/>
                </a:solidFill>
              </a:rPr>
              <a:t>If taken outside, natural light works well</a:t>
            </a:r>
          </a:p>
          <a:p>
            <a:pPr marL="342900" lvl="0" indent="-342900">
              <a:lnSpc>
                <a:spcPct val="100000"/>
              </a:lnSpc>
              <a:spcBef>
                <a:spcPts val="0"/>
              </a:spcBef>
              <a:buClr>
                <a:srgbClr val="0058B3"/>
              </a:buClr>
              <a:buFont typeface="Webdings" charset="2"/>
              <a:buChar char="&lt;"/>
            </a:pPr>
            <a:r>
              <a:rPr lang="en-US" sz="1800" dirty="0">
                <a:solidFill>
                  <a:prstClr val="black"/>
                </a:solidFill>
              </a:rPr>
              <a:t>Make sure you portray yourself as you want to be seen by your intended audience</a:t>
            </a:r>
          </a:p>
          <a:p>
            <a:pPr lvl="0">
              <a:lnSpc>
                <a:spcPct val="100000"/>
              </a:lnSpc>
              <a:spcBef>
                <a:spcPts val="0"/>
              </a:spcBef>
              <a:buClr>
                <a:srgbClr val="0058B3"/>
              </a:buClr>
            </a:pPr>
            <a:endParaRPr lang="en-US" sz="1800" dirty="0">
              <a:solidFill>
                <a:prstClr val="black"/>
              </a:solidFill>
            </a:endParaRPr>
          </a:p>
          <a:p>
            <a:endParaRPr lang="en-US" dirty="0"/>
          </a:p>
        </p:txBody>
      </p:sp>
      <p:pic>
        <p:nvPicPr>
          <p:cNvPr id="7" name="Content Placeholder 6">
            <a:extLst>
              <a:ext uri="{FF2B5EF4-FFF2-40B4-BE49-F238E27FC236}">
                <a16:creationId xmlns:a16="http://schemas.microsoft.com/office/drawing/2014/main" xmlns="" id="{249F1764-2097-46E9-9DF4-C57DC01A1B15}"/>
              </a:ext>
            </a:extLst>
          </p:cNvPr>
          <p:cNvPicPr>
            <a:picLocks noGrp="1" noChangeAspect="1"/>
          </p:cNvPicPr>
          <p:nvPr>
            <p:ph idx="1"/>
          </p:nvPr>
        </p:nvPicPr>
        <p:blipFill>
          <a:blip r:embed="rId3"/>
          <a:stretch>
            <a:fillRect/>
          </a:stretch>
        </p:blipFill>
        <p:spPr>
          <a:xfrm>
            <a:off x="3733800" y="204787"/>
            <a:ext cx="5111750" cy="2213528"/>
          </a:xfrm>
        </p:spPr>
      </p:pic>
      <p:pic>
        <p:nvPicPr>
          <p:cNvPr id="10" name="Picture 9">
            <a:extLst>
              <a:ext uri="{FF2B5EF4-FFF2-40B4-BE49-F238E27FC236}">
                <a16:creationId xmlns:a16="http://schemas.microsoft.com/office/drawing/2014/main" xmlns="" id="{F0E8CCAB-141E-4227-8913-9C4FDE27726B}"/>
              </a:ext>
            </a:extLst>
          </p:cNvPr>
          <p:cNvPicPr>
            <a:picLocks noChangeAspect="1"/>
          </p:cNvPicPr>
          <p:nvPr/>
        </p:nvPicPr>
        <p:blipFill rotWithShape="1">
          <a:blip r:embed="rId4"/>
          <a:srcRect t="11761"/>
          <a:stretch/>
        </p:blipFill>
        <p:spPr>
          <a:xfrm>
            <a:off x="3733800" y="2418315"/>
            <a:ext cx="5111750" cy="1952625"/>
          </a:xfrm>
          <a:prstGeom prst="rect">
            <a:avLst/>
          </a:prstGeom>
        </p:spPr>
      </p:pic>
    </p:spTree>
    <p:extLst>
      <p:ext uri="{BB962C8B-B14F-4D97-AF65-F5344CB8AC3E}">
        <p14:creationId xmlns:p14="http://schemas.microsoft.com/office/powerpoint/2010/main" val="10709284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7E08F-C565-40AD-AF5D-67D7D26C6109}"/>
              </a:ext>
            </a:extLst>
          </p:cNvPr>
          <p:cNvSpPr>
            <a:spLocks noGrp="1"/>
          </p:cNvSpPr>
          <p:nvPr>
            <p:ph type="title"/>
          </p:nvPr>
        </p:nvSpPr>
        <p:spPr>
          <a:xfrm>
            <a:off x="457201" y="285750"/>
            <a:ext cx="3008313" cy="638175"/>
          </a:xfrm>
        </p:spPr>
        <p:txBody>
          <a:bodyPr/>
          <a:lstStyle/>
          <a:p>
            <a:r>
              <a:rPr lang="en-US" dirty="0" smtClean="0"/>
              <a:t>Background Image</a:t>
            </a:r>
            <a:endParaRPr lang="en-US" dirty="0"/>
          </a:p>
        </p:txBody>
      </p:sp>
      <p:sp>
        <p:nvSpPr>
          <p:cNvPr id="4" name="Text Placeholder 3">
            <a:extLst>
              <a:ext uri="{FF2B5EF4-FFF2-40B4-BE49-F238E27FC236}">
                <a16:creationId xmlns:a16="http://schemas.microsoft.com/office/drawing/2014/main" xmlns="" id="{83B746C5-5240-4324-9FD4-59CEE592B7EF}"/>
              </a:ext>
            </a:extLst>
          </p:cNvPr>
          <p:cNvSpPr>
            <a:spLocks noGrp="1"/>
          </p:cNvSpPr>
          <p:nvPr>
            <p:ph type="body" sz="half" idx="2"/>
          </p:nvPr>
        </p:nvSpPr>
        <p:spPr/>
        <p:txBody>
          <a:bodyPr/>
          <a:lstStyle/>
          <a:p>
            <a:pPr marL="342900" lvl="0" indent="-342900">
              <a:lnSpc>
                <a:spcPct val="100000"/>
              </a:lnSpc>
              <a:spcBef>
                <a:spcPts val="0"/>
              </a:spcBef>
              <a:buClr>
                <a:srgbClr val="0058B3"/>
              </a:buClr>
              <a:buFont typeface="Webdings" charset="2"/>
              <a:buChar char="&lt;"/>
            </a:pPr>
            <a:r>
              <a:rPr lang="en-US" sz="1600" dirty="0" smtClean="0">
                <a:solidFill>
                  <a:prstClr val="black"/>
                </a:solidFill>
              </a:rPr>
              <a:t>LinkedIn has a standard option available to use or as a premium user you have access to LinkedIn stock images</a:t>
            </a:r>
            <a:endParaRPr lang="en-US" sz="1600" dirty="0">
              <a:solidFill>
                <a:prstClr val="black"/>
              </a:solidFill>
            </a:endParaRPr>
          </a:p>
          <a:p>
            <a:pPr lvl="0">
              <a:lnSpc>
                <a:spcPct val="100000"/>
              </a:lnSpc>
              <a:spcBef>
                <a:spcPts val="0"/>
              </a:spcBef>
              <a:buClr>
                <a:srgbClr val="0058B3"/>
              </a:buClr>
            </a:pPr>
            <a:endParaRPr lang="en-US" sz="1600" dirty="0">
              <a:solidFill>
                <a:prstClr val="black"/>
              </a:solidFill>
            </a:endParaRPr>
          </a:p>
          <a:p>
            <a:pPr marL="342900" lvl="0" indent="-342900">
              <a:lnSpc>
                <a:spcPct val="100000"/>
              </a:lnSpc>
              <a:spcBef>
                <a:spcPts val="0"/>
              </a:spcBef>
              <a:buClr>
                <a:srgbClr val="0058B3"/>
              </a:buClr>
              <a:buFont typeface="Webdings" charset="2"/>
              <a:buChar char="&lt;"/>
            </a:pPr>
            <a:r>
              <a:rPr lang="en-US" sz="1600" dirty="0" smtClean="0">
                <a:solidFill>
                  <a:prstClr val="black"/>
                </a:solidFill>
              </a:rPr>
              <a:t>Another option is to create a custom background image using one of the following online tools: </a:t>
            </a:r>
          </a:p>
          <a:p>
            <a:pPr marL="800100" lvl="1" indent="-342900">
              <a:lnSpc>
                <a:spcPct val="100000"/>
              </a:lnSpc>
              <a:spcBef>
                <a:spcPts val="0"/>
              </a:spcBef>
              <a:buClr>
                <a:srgbClr val="0058B3"/>
              </a:buClr>
              <a:buFont typeface="Webdings" charset="2"/>
              <a:buChar char="&lt;"/>
            </a:pPr>
            <a:r>
              <a:rPr lang="en-US" sz="1400" dirty="0" smtClean="0">
                <a:solidFill>
                  <a:prstClr val="black"/>
                </a:solidFill>
                <a:hlinkClick r:id="rId3"/>
              </a:rPr>
              <a:t>www.canva.com</a:t>
            </a:r>
            <a:r>
              <a:rPr lang="en-US" sz="1400" dirty="0" smtClean="0">
                <a:solidFill>
                  <a:prstClr val="black"/>
                </a:solidFill>
              </a:rPr>
              <a:t> </a:t>
            </a:r>
          </a:p>
          <a:p>
            <a:pPr marL="800100" lvl="1" indent="-342900">
              <a:lnSpc>
                <a:spcPct val="100000"/>
              </a:lnSpc>
              <a:spcBef>
                <a:spcPts val="0"/>
              </a:spcBef>
              <a:buClr>
                <a:srgbClr val="0058B3"/>
              </a:buClr>
              <a:buFont typeface="Webdings" charset="2"/>
              <a:buChar char="&lt;"/>
            </a:pPr>
            <a:r>
              <a:rPr lang="en-US" sz="1400" dirty="0" smtClean="0">
                <a:solidFill>
                  <a:prstClr val="black"/>
                </a:solidFill>
                <a:hlinkClick r:id="rId4"/>
              </a:rPr>
              <a:t>www.fotor.com</a:t>
            </a:r>
            <a:r>
              <a:rPr lang="en-US" sz="1400" dirty="0" smtClean="0">
                <a:solidFill>
                  <a:prstClr val="black"/>
                </a:solidFill>
              </a:rPr>
              <a:t> </a:t>
            </a:r>
          </a:p>
          <a:p>
            <a:pPr marL="800100" lvl="1" indent="-342900">
              <a:lnSpc>
                <a:spcPct val="100000"/>
              </a:lnSpc>
              <a:spcBef>
                <a:spcPts val="0"/>
              </a:spcBef>
              <a:buClr>
                <a:srgbClr val="0058B3"/>
              </a:buClr>
              <a:buFont typeface="Webdings" charset="2"/>
              <a:buChar char="&lt;"/>
            </a:pPr>
            <a:r>
              <a:rPr lang="en-US" sz="1400" dirty="0" smtClean="0">
                <a:solidFill>
                  <a:prstClr val="black"/>
                </a:solidFill>
                <a:hlinkClick r:id="rId5"/>
              </a:rPr>
              <a:t>www.picmonkey.com</a:t>
            </a:r>
            <a:r>
              <a:rPr lang="en-US" sz="1400" dirty="0" smtClean="0">
                <a:solidFill>
                  <a:prstClr val="black"/>
                </a:solidFill>
              </a:rPr>
              <a:t> </a:t>
            </a:r>
          </a:p>
        </p:txBody>
      </p:sp>
      <p:sp>
        <p:nvSpPr>
          <p:cNvPr id="10" name="TextBox 9">
            <a:extLst>
              <a:ext uri="{FF2B5EF4-FFF2-40B4-BE49-F238E27FC236}">
                <a16:creationId xmlns:a16="http://schemas.microsoft.com/office/drawing/2014/main" xmlns="" id="{3839B822-1036-4314-99A9-9CB29FA8CB50}"/>
              </a:ext>
            </a:extLst>
          </p:cNvPr>
          <p:cNvSpPr txBox="1"/>
          <p:nvPr/>
        </p:nvSpPr>
        <p:spPr>
          <a:xfrm>
            <a:off x="457200" y="4171950"/>
            <a:ext cx="7161578" cy="329321"/>
          </a:xfrm>
          <a:prstGeom prst="rect">
            <a:avLst/>
          </a:prstGeom>
          <a:noFill/>
        </p:spPr>
        <p:txBody>
          <a:bodyPr wrap="square" rtlCol="0">
            <a:spAutoFit/>
          </a:bodyPr>
          <a:lstStyle/>
          <a:p>
            <a:pPr lvl="0" algn="l">
              <a:lnSpc>
                <a:spcPct val="140000"/>
              </a:lnSpc>
              <a:spcBef>
                <a:spcPct val="20000"/>
              </a:spcBef>
              <a:buClr>
                <a:srgbClr val="0058B3"/>
              </a:buClr>
              <a:buSzPct val="90000"/>
            </a:pPr>
            <a:r>
              <a:rPr lang="en-US" sz="1100" kern="0" dirty="0" smtClean="0">
                <a:solidFill>
                  <a:prstClr val="black"/>
                </a:solidFill>
                <a:latin typeface="Arial"/>
                <a:ea typeface="ＭＳ Ｐゴシック"/>
              </a:rPr>
              <a:t>Background Image Help: </a:t>
            </a:r>
            <a:r>
              <a:rPr lang="en-US" sz="1100" kern="0" dirty="0" smtClean="0">
                <a:solidFill>
                  <a:prstClr val="black"/>
                </a:solidFill>
                <a:latin typeface="Arial"/>
                <a:ea typeface="ＭＳ Ｐゴシック"/>
                <a:hlinkClick r:id="rId6"/>
              </a:rPr>
              <a:t>https</a:t>
            </a:r>
            <a:r>
              <a:rPr lang="en-US" sz="1100" kern="0" dirty="0">
                <a:solidFill>
                  <a:prstClr val="black"/>
                </a:solidFill>
                <a:latin typeface="Arial"/>
                <a:ea typeface="ＭＳ Ｐゴシック"/>
                <a:hlinkClick r:id="rId6"/>
              </a:rPr>
              <a:t>://</a:t>
            </a:r>
            <a:r>
              <a:rPr lang="en-US" sz="1100" kern="0" dirty="0" smtClean="0">
                <a:solidFill>
                  <a:prstClr val="black"/>
                </a:solidFill>
                <a:latin typeface="Arial"/>
                <a:ea typeface="ＭＳ Ｐゴシック"/>
                <a:hlinkClick r:id="rId6"/>
              </a:rPr>
              <a:t>www.linkedin.com/help/linkedin/answer/49960?query=background%20image</a:t>
            </a:r>
            <a:r>
              <a:rPr lang="en-US" sz="1100" kern="0" dirty="0" smtClean="0">
                <a:solidFill>
                  <a:prstClr val="black"/>
                </a:solidFill>
                <a:latin typeface="Arial"/>
                <a:ea typeface="ＭＳ Ｐゴシック"/>
              </a:rPr>
              <a:t> </a:t>
            </a:r>
            <a:endParaRPr lang="en-US" sz="1100" kern="0" dirty="0">
              <a:solidFill>
                <a:prstClr val="black"/>
              </a:solidFill>
              <a:latin typeface="Arial"/>
              <a:ea typeface="ＭＳ Ｐゴシック"/>
            </a:endParaRPr>
          </a:p>
        </p:txBody>
      </p:sp>
      <p:pic>
        <p:nvPicPr>
          <p:cNvPr id="5" name="Content Placeholder 4"/>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5695950" y="106501"/>
            <a:ext cx="3219450" cy="1246050"/>
          </a:xfr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1400" y="1428750"/>
            <a:ext cx="2828925" cy="1435822"/>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88528" y="2952750"/>
            <a:ext cx="3450672" cy="1171575"/>
          </a:xfrm>
          <a:prstGeom prst="rect">
            <a:avLst/>
          </a:prstGeom>
        </p:spPr>
      </p:pic>
    </p:spTree>
    <p:extLst>
      <p:ext uri="{BB962C8B-B14F-4D97-AF65-F5344CB8AC3E}">
        <p14:creationId xmlns:p14="http://schemas.microsoft.com/office/powerpoint/2010/main" val="3693665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7E08F-C565-40AD-AF5D-67D7D26C6109}"/>
              </a:ext>
            </a:extLst>
          </p:cNvPr>
          <p:cNvSpPr>
            <a:spLocks noGrp="1"/>
          </p:cNvSpPr>
          <p:nvPr>
            <p:ph type="title"/>
          </p:nvPr>
        </p:nvSpPr>
        <p:spPr/>
        <p:txBody>
          <a:bodyPr/>
          <a:lstStyle/>
          <a:p>
            <a:r>
              <a:rPr lang="en-US" dirty="0" smtClean="0"/>
              <a:t>Ideas For Background Images</a:t>
            </a:r>
            <a:endParaRPr lang="en-US" dirty="0"/>
          </a:p>
        </p:txBody>
      </p:sp>
      <p:sp>
        <p:nvSpPr>
          <p:cNvPr id="4" name="Text Placeholder 3">
            <a:extLst>
              <a:ext uri="{FF2B5EF4-FFF2-40B4-BE49-F238E27FC236}">
                <a16:creationId xmlns:a16="http://schemas.microsoft.com/office/drawing/2014/main" xmlns="" id="{83B746C5-5240-4324-9FD4-59CEE592B7EF}"/>
              </a:ext>
            </a:extLst>
          </p:cNvPr>
          <p:cNvSpPr>
            <a:spLocks noGrp="1"/>
          </p:cNvSpPr>
          <p:nvPr>
            <p:ph type="body" sz="half" idx="2"/>
          </p:nvPr>
        </p:nvSpPr>
        <p:spPr>
          <a:xfrm>
            <a:off x="457201" y="1076326"/>
            <a:ext cx="3008313" cy="2910315"/>
          </a:xfrm>
        </p:spPr>
        <p:txBody>
          <a:bodyPr/>
          <a:lstStyle/>
          <a:p>
            <a:pPr marL="342900" lvl="0" indent="-342900">
              <a:lnSpc>
                <a:spcPct val="100000"/>
              </a:lnSpc>
              <a:spcBef>
                <a:spcPts val="0"/>
              </a:spcBef>
              <a:buClr>
                <a:srgbClr val="0058B3"/>
              </a:buClr>
              <a:buFont typeface="+mj-lt"/>
              <a:buAutoNum type="arabicPeriod"/>
            </a:pPr>
            <a:r>
              <a:rPr lang="en-US" sz="1600" dirty="0" smtClean="0">
                <a:solidFill>
                  <a:prstClr val="black"/>
                </a:solidFill>
              </a:rPr>
              <a:t>LinkedIn </a:t>
            </a:r>
            <a:r>
              <a:rPr lang="en-US" sz="1600" dirty="0">
                <a:solidFill>
                  <a:prstClr val="black"/>
                </a:solidFill>
              </a:rPr>
              <a:t>s</a:t>
            </a:r>
            <a:r>
              <a:rPr lang="en-US" sz="1600" dirty="0" smtClean="0">
                <a:solidFill>
                  <a:prstClr val="black"/>
                </a:solidFill>
              </a:rPr>
              <a:t>tock image</a:t>
            </a:r>
          </a:p>
          <a:p>
            <a:pPr marL="342900" lvl="0" indent="-342900">
              <a:lnSpc>
                <a:spcPct val="100000"/>
              </a:lnSpc>
              <a:spcBef>
                <a:spcPts val="0"/>
              </a:spcBef>
              <a:buClr>
                <a:srgbClr val="0058B3"/>
              </a:buClr>
              <a:buFont typeface="+mj-lt"/>
              <a:buAutoNum type="arabicPeriod"/>
            </a:pPr>
            <a:r>
              <a:rPr lang="en-US" sz="1600" dirty="0" smtClean="0">
                <a:solidFill>
                  <a:prstClr val="black"/>
                </a:solidFill>
              </a:rPr>
              <a:t>Your product or service in the making</a:t>
            </a:r>
          </a:p>
          <a:p>
            <a:pPr marL="342900" lvl="0" indent="-342900">
              <a:lnSpc>
                <a:spcPct val="100000"/>
              </a:lnSpc>
              <a:spcBef>
                <a:spcPts val="0"/>
              </a:spcBef>
              <a:buClr>
                <a:srgbClr val="0058B3"/>
              </a:buClr>
              <a:buFont typeface="+mj-lt"/>
              <a:buAutoNum type="arabicPeriod"/>
            </a:pPr>
            <a:r>
              <a:rPr lang="en-US" sz="1600" dirty="0" smtClean="0">
                <a:solidFill>
                  <a:prstClr val="black"/>
                </a:solidFill>
              </a:rPr>
              <a:t>Your product or service in action</a:t>
            </a:r>
          </a:p>
          <a:p>
            <a:pPr marL="342900" lvl="0" indent="-342900">
              <a:lnSpc>
                <a:spcPct val="100000"/>
              </a:lnSpc>
              <a:spcBef>
                <a:spcPts val="0"/>
              </a:spcBef>
              <a:buClr>
                <a:srgbClr val="0058B3"/>
              </a:buClr>
              <a:buFont typeface="+mj-lt"/>
              <a:buAutoNum type="arabicPeriod"/>
            </a:pPr>
            <a:r>
              <a:rPr lang="en-US" sz="1600" dirty="0" smtClean="0">
                <a:solidFill>
                  <a:prstClr val="black"/>
                </a:solidFill>
              </a:rPr>
              <a:t>The skyline of your current city</a:t>
            </a:r>
          </a:p>
          <a:p>
            <a:pPr marL="342900" lvl="0" indent="-342900">
              <a:lnSpc>
                <a:spcPct val="100000"/>
              </a:lnSpc>
              <a:spcBef>
                <a:spcPts val="0"/>
              </a:spcBef>
              <a:buClr>
                <a:srgbClr val="0058B3"/>
              </a:buClr>
              <a:buFont typeface="+mj-lt"/>
              <a:buAutoNum type="arabicPeriod"/>
            </a:pPr>
            <a:r>
              <a:rPr lang="en-US" sz="1600" dirty="0" smtClean="0">
                <a:solidFill>
                  <a:prstClr val="black"/>
                </a:solidFill>
              </a:rPr>
              <a:t>Design your own</a:t>
            </a:r>
          </a:p>
          <a:p>
            <a:pPr marL="342900" lvl="0" indent="-342900">
              <a:lnSpc>
                <a:spcPct val="100000"/>
              </a:lnSpc>
              <a:spcBef>
                <a:spcPts val="0"/>
              </a:spcBef>
              <a:buClr>
                <a:srgbClr val="0058B3"/>
              </a:buClr>
              <a:buFont typeface="+mj-lt"/>
              <a:buAutoNum type="arabicPeriod"/>
            </a:pPr>
            <a:r>
              <a:rPr lang="en-US" sz="1600" dirty="0" smtClean="0">
                <a:solidFill>
                  <a:prstClr val="black"/>
                </a:solidFill>
              </a:rPr>
              <a:t>A personal image</a:t>
            </a:r>
          </a:p>
          <a:p>
            <a:pPr marL="342900" lvl="0" indent="-342900">
              <a:lnSpc>
                <a:spcPct val="100000"/>
              </a:lnSpc>
              <a:spcBef>
                <a:spcPts val="0"/>
              </a:spcBef>
              <a:buClr>
                <a:srgbClr val="0058B3"/>
              </a:buClr>
              <a:buFont typeface="+mj-lt"/>
              <a:buAutoNum type="arabicPeriod"/>
            </a:pPr>
            <a:endParaRPr lang="en-US" sz="1400" dirty="0" smtClean="0">
              <a:solidFill>
                <a:prstClr val="black"/>
              </a:solidFill>
            </a:endParaRPr>
          </a:p>
        </p:txBody>
      </p:sp>
      <p:sp>
        <p:nvSpPr>
          <p:cNvPr id="10" name="TextBox 9">
            <a:extLst>
              <a:ext uri="{FF2B5EF4-FFF2-40B4-BE49-F238E27FC236}">
                <a16:creationId xmlns:a16="http://schemas.microsoft.com/office/drawing/2014/main" xmlns="" id="{3839B822-1036-4314-99A9-9CB29FA8CB50}"/>
              </a:ext>
            </a:extLst>
          </p:cNvPr>
          <p:cNvSpPr txBox="1"/>
          <p:nvPr/>
        </p:nvSpPr>
        <p:spPr>
          <a:xfrm>
            <a:off x="457201" y="3971140"/>
            <a:ext cx="5410200" cy="555024"/>
          </a:xfrm>
          <a:prstGeom prst="rect">
            <a:avLst/>
          </a:prstGeom>
          <a:noFill/>
        </p:spPr>
        <p:txBody>
          <a:bodyPr wrap="square" rtlCol="0">
            <a:spAutoFit/>
          </a:bodyPr>
          <a:lstStyle/>
          <a:p>
            <a:pPr lvl="0" algn="l">
              <a:lnSpc>
                <a:spcPct val="140000"/>
              </a:lnSpc>
              <a:spcBef>
                <a:spcPct val="20000"/>
              </a:spcBef>
              <a:buClr>
                <a:srgbClr val="0058B3"/>
              </a:buClr>
              <a:buSzPct val="90000"/>
            </a:pPr>
            <a:r>
              <a:rPr lang="en-US" sz="1100" kern="0" dirty="0" smtClean="0">
                <a:solidFill>
                  <a:prstClr val="black"/>
                </a:solidFill>
                <a:latin typeface="Arial"/>
                <a:ea typeface="ＭＳ Ｐゴシック"/>
              </a:rPr>
              <a:t>Article: </a:t>
            </a:r>
            <a:r>
              <a:rPr lang="en-US" sz="1100" i="1" kern="0" dirty="0" smtClean="0">
                <a:solidFill>
                  <a:prstClr val="black"/>
                </a:solidFill>
                <a:latin typeface="Arial"/>
                <a:ea typeface="ＭＳ Ｐゴシック"/>
              </a:rPr>
              <a:t>Seven ideas for an effective LinkedIn background image</a:t>
            </a:r>
            <a:r>
              <a:rPr lang="en-US" sz="1100" kern="0" dirty="0" smtClean="0">
                <a:solidFill>
                  <a:prstClr val="black"/>
                </a:solidFill>
                <a:latin typeface="Arial"/>
                <a:ea typeface="ＭＳ Ｐゴシック"/>
              </a:rPr>
              <a:t>: </a:t>
            </a:r>
            <a:r>
              <a:rPr lang="en-US" sz="1100" kern="0" dirty="0">
                <a:solidFill>
                  <a:prstClr val="black"/>
                </a:solidFill>
                <a:latin typeface="Arial"/>
                <a:ea typeface="ＭＳ Ｐゴシック"/>
                <a:hlinkClick r:id="rId3"/>
              </a:rPr>
              <a:t>https://</a:t>
            </a:r>
            <a:r>
              <a:rPr lang="en-US" sz="1100" kern="0" dirty="0" smtClean="0">
                <a:solidFill>
                  <a:prstClr val="black"/>
                </a:solidFill>
                <a:latin typeface="Arial"/>
                <a:ea typeface="ＭＳ Ｐゴシック"/>
                <a:hlinkClick r:id="rId3"/>
              </a:rPr>
              <a:t>www.linkedin.com/help/linkedin/answer/49960?query=background%20image</a:t>
            </a:r>
            <a:r>
              <a:rPr lang="en-US" sz="1100" kern="0" dirty="0" smtClean="0">
                <a:solidFill>
                  <a:prstClr val="black"/>
                </a:solidFill>
                <a:latin typeface="Arial"/>
                <a:ea typeface="ＭＳ Ｐゴシック"/>
              </a:rPr>
              <a:t> </a:t>
            </a:r>
            <a:endParaRPr lang="en-US" sz="1100" kern="0" dirty="0">
              <a:solidFill>
                <a:prstClr val="black"/>
              </a:solidFill>
              <a:latin typeface="Arial"/>
              <a:ea typeface="ＭＳ Ｐゴシック"/>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191000" y="523874"/>
            <a:ext cx="4352925" cy="1590675"/>
          </a:xfr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0999" y="2343150"/>
            <a:ext cx="4352925" cy="1247775"/>
          </a:xfrm>
          <a:prstGeom prst="rect">
            <a:avLst/>
          </a:prstGeom>
        </p:spPr>
      </p:pic>
    </p:spTree>
    <p:extLst>
      <p:ext uri="{BB962C8B-B14F-4D97-AF65-F5344CB8AC3E}">
        <p14:creationId xmlns:p14="http://schemas.microsoft.com/office/powerpoint/2010/main" val="42418429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smtClean="0"/>
              <a:t>Profile Content Tips</a:t>
            </a:r>
            <a:endParaRPr lang="en-US" dirty="0"/>
          </a:p>
        </p:txBody>
      </p:sp>
      <p:sp>
        <p:nvSpPr>
          <p:cNvPr id="6" name="Content Placeholder 5"/>
          <p:cNvSpPr>
            <a:spLocks noGrp="1"/>
          </p:cNvSpPr>
          <p:nvPr>
            <p:ph idx="1"/>
          </p:nvPr>
        </p:nvSpPr>
        <p:spPr>
          <a:xfrm>
            <a:off x="685800" y="1123950"/>
            <a:ext cx="7772400" cy="3067049"/>
          </a:xfrm>
        </p:spPr>
        <p:txBody>
          <a:bodyPr/>
          <a:lstStyle/>
          <a:p>
            <a:pPr>
              <a:lnSpc>
                <a:spcPct val="100000"/>
              </a:lnSpc>
              <a:spcBef>
                <a:spcPts val="0"/>
              </a:spcBef>
            </a:pPr>
            <a:r>
              <a:rPr lang="en-US" sz="1800" dirty="0" smtClean="0">
                <a:latin typeface="+mj-lt"/>
              </a:rPr>
              <a:t>“The first hurdle is to get </a:t>
            </a:r>
            <a:r>
              <a:rPr lang="en-US" sz="1800" b="1" dirty="0" smtClean="0">
                <a:latin typeface="+mj-lt"/>
              </a:rPr>
              <a:t>found</a:t>
            </a:r>
            <a:r>
              <a:rPr lang="en-US" sz="1800" dirty="0" smtClean="0">
                <a:latin typeface="+mj-lt"/>
              </a:rPr>
              <a:t> (to make sure you come up in the right kind of searches by recruiters).” </a:t>
            </a:r>
            <a:r>
              <a:rPr lang="en-US" sz="1800" i="1" dirty="0">
                <a:latin typeface="+mj-lt"/>
              </a:rPr>
              <a:t> </a:t>
            </a:r>
            <a:endParaRPr lang="en-US" sz="1800" i="1" dirty="0" smtClean="0">
              <a:latin typeface="+mj-lt"/>
            </a:endParaRPr>
          </a:p>
          <a:p>
            <a:pPr marL="0" indent="0">
              <a:lnSpc>
                <a:spcPct val="100000"/>
              </a:lnSpc>
              <a:spcBef>
                <a:spcPts val="0"/>
              </a:spcBef>
              <a:buNone/>
            </a:pPr>
            <a:r>
              <a:rPr lang="en-US" sz="1400" i="1" dirty="0"/>
              <a:t> </a:t>
            </a:r>
            <a:r>
              <a:rPr lang="en-US" sz="1400" i="1" dirty="0" smtClean="0"/>
              <a:t>       -Catherine Byers </a:t>
            </a:r>
            <a:r>
              <a:rPr lang="en-US" sz="1400" i="1" dirty="0" err="1" smtClean="0"/>
              <a:t>Breet</a:t>
            </a:r>
            <a:r>
              <a:rPr lang="en-US" sz="1400" i="1" dirty="0" smtClean="0"/>
              <a:t>, Longtime recruiter and adopter of LinkedIn (member since 2005)</a:t>
            </a:r>
          </a:p>
          <a:p>
            <a:pPr marL="0" indent="0">
              <a:lnSpc>
                <a:spcPct val="100000"/>
              </a:lnSpc>
              <a:spcBef>
                <a:spcPts val="0"/>
              </a:spcBef>
              <a:buNone/>
            </a:pPr>
            <a:endParaRPr lang="en-US" sz="1400" i="1" dirty="0" smtClean="0"/>
          </a:p>
          <a:p>
            <a:pPr lvl="0">
              <a:lnSpc>
                <a:spcPct val="100000"/>
              </a:lnSpc>
              <a:spcBef>
                <a:spcPts val="0"/>
              </a:spcBef>
              <a:buClr>
                <a:srgbClr val="0058B3"/>
              </a:buClr>
            </a:pPr>
            <a:r>
              <a:rPr lang="en-US" sz="1800" dirty="0" smtClean="0">
                <a:solidFill>
                  <a:prstClr val="black"/>
                </a:solidFill>
              </a:rPr>
              <a:t>Use industry-relevant job titles and keywords</a:t>
            </a:r>
          </a:p>
          <a:p>
            <a:pPr lvl="0">
              <a:lnSpc>
                <a:spcPct val="100000"/>
              </a:lnSpc>
              <a:spcBef>
                <a:spcPts val="0"/>
              </a:spcBef>
              <a:buClr>
                <a:srgbClr val="0058B3"/>
              </a:buClr>
            </a:pPr>
            <a:endParaRPr lang="en-US" sz="1800" dirty="0" smtClean="0">
              <a:solidFill>
                <a:prstClr val="black"/>
              </a:solidFill>
            </a:endParaRPr>
          </a:p>
          <a:p>
            <a:pPr lvl="0">
              <a:lnSpc>
                <a:spcPct val="100000"/>
              </a:lnSpc>
              <a:spcBef>
                <a:spcPts val="0"/>
              </a:spcBef>
              <a:buClr>
                <a:srgbClr val="0058B3"/>
              </a:buClr>
            </a:pPr>
            <a:r>
              <a:rPr lang="en-US" sz="1800" dirty="0" smtClean="0">
                <a:solidFill>
                  <a:prstClr val="black"/>
                </a:solidFill>
              </a:rPr>
              <a:t>Once you identify your top keywords, add as many of them to the following sections: Headline (most important), Current Job Title, Summary, Interests</a:t>
            </a:r>
          </a:p>
          <a:p>
            <a:pPr marL="0" lvl="0" indent="0">
              <a:lnSpc>
                <a:spcPct val="100000"/>
              </a:lnSpc>
              <a:spcBef>
                <a:spcPts val="0"/>
              </a:spcBef>
              <a:buClr>
                <a:srgbClr val="0058B3"/>
              </a:buClr>
              <a:buNone/>
            </a:pPr>
            <a:endParaRPr lang="en-US" sz="1800" dirty="0" smtClean="0">
              <a:solidFill>
                <a:prstClr val="black"/>
              </a:solidFill>
            </a:endParaRPr>
          </a:p>
          <a:p>
            <a:pPr lvl="0">
              <a:lnSpc>
                <a:spcPct val="100000"/>
              </a:lnSpc>
              <a:spcBef>
                <a:spcPts val="0"/>
              </a:spcBef>
              <a:buClr>
                <a:srgbClr val="0058B3"/>
              </a:buClr>
            </a:pPr>
            <a:r>
              <a:rPr lang="en-US" sz="1800" dirty="0" smtClean="0">
                <a:solidFill>
                  <a:prstClr val="black"/>
                </a:solidFill>
              </a:rPr>
              <a:t>The LinkedIn search tool searches entire profiles, so insert your keywords throughout!</a:t>
            </a:r>
            <a:endParaRPr lang="en-US" sz="1800" i="1" dirty="0">
              <a:solidFill>
                <a:prstClr val="black"/>
              </a:solidFill>
            </a:endParaRPr>
          </a:p>
          <a:p>
            <a:pPr marL="0" lvl="0" indent="0">
              <a:lnSpc>
                <a:spcPct val="100000"/>
              </a:lnSpc>
              <a:spcBef>
                <a:spcPts val="0"/>
              </a:spcBef>
              <a:buClr>
                <a:srgbClr val="0058B3"/>
              </a:buClr>
              <a:buNone/>
            </a:pPr>
            <a:endParaRPr lang="en-US" sz="1400" i="1" dirty="0" smtClean="0">
              <a:solidFill>
                <a:prstClr val="black"/>
              </a:solidFill>
            </a:endParaRPr>
          </a:p>
          <a:p>
            <a:pPr lvl="0">
              <a:lnSpc>
                <a:spcPct val="100000"/>
              </a:lnSpc>
              <a:spcBef>
                <a:spcPts val="0"/>
              </a:spcBef>
              <a:buClr>
                <a:srgbClr val="0058B3"/>
              </a:buClr>
            </a:pPr>
            <a:endParaRPr lang="en-US" sz="1400" i="1" dirty="0" smtClean="0">
              <a:solidFill>
                <a:prstClr val="black"/>
              </a:solidFill>
            </a:endParaRPr>
          </a:p>
          <a:p>
            <a:pPr marL="0" indent="0">
              <a:buNone/>
            </a:pPr>
            <a:endParaRPr lang="en-US" sz="1400" i="1" dirty="0"/>
          </a:p>
        </p:txBody>
      </p:sp>
      <p:pic>
        <p:nvPicPr>
          <p:cNvPr id="4" name="Picture 3" descr="csusb_logo_1-main_CAREER-CENTER_cmyk"/>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Tree>
    <p:extLst>
      <p:ext uri="{BB962C8B-B14F-4D97-AF65-F5344CB8AC3E}">
        <p14:creationId xmlns:p14="http://schemas.microsoft.com/office/powerpoint/2010/main" val="33726370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7E08F-C565-40AD-AF5D-67D7D26C6109}"/>
              </a:ext>
            </a:extLst>
          </p:cNvPr>
          <p:cNvSpPr>
            <a:spLocks noGrp="1"/>
          </p:cNvSpPr>
          <p:nvPr>
            <p:ph type="title"/>
          </p:nvPr>
        </p:nvSpPr>
        <p:spPr/>
        <p:txBody>
          <a:bodyPr/>
          <a:lstStyle/>
          <a:p>
            <a:r>
              <a:rPr lang="en-US" dirty="0"/>
              <a:t>Headline</a:t>
            </a:r>
          </a:p>
        </p:txBody>
      </p:sp>
      <p:sp>
        <p:nvSpPr>
          <p:cNvPr id="4" name="Text Placeholder 3">
            <a:extLst>
              <a:ext uri="{FF2B5EF4-FFF2-40B4-BE49-F238E27FC236}">
                <a16:creationId xmlns:a16="http://schemas.microsoft.com/office/drawing/2014/main" xmlns="" id="{83B746C5-5240-4324-9FD4-59CEE592B7EF}"/>
              </a:ext>
            </a:extLst>
          </p:cNvPr>
          <p:cNvSpPr>
            <a:spLocks noGrp="1"/>
          </p:cNvSpPr>
          <p:nvPr>
            <p:ph type="body" sz="half" idx="2"/>
          </p:nvPr>
        </p:nvSpPr>
        <p:spPr>
          <a:xfrm>
            <a:off x="457201" y="1076327"/>
            <a:ext cx="3008313" cy="3019424"/>
          </a:xfrm>
        </p:spPr>
        <p:txBody>
          <a:bodyPr/>
          <a:lstStyle/>
          <a:p>
            <a:pPr marL="342900" lvl="0" indent="-342900">
              <a:lnSpc>
                <a:spcPct val="100000"/>
              </a:lnSpc>
              <a:spcBef>
                <a:spcPts val="0"/>
              </a:spcBef>
              <a:buClr>
                <a:srgbClr val="0058B3"/>
              </a:buClr>
              <a:buFont typeface="Webdings" charset="2"/>
              <a:buChar char="&lt;"/>
            </a:pPr>
            <a:r>
              <a:rPr lang="en-US" sz="1800" dirty="0" smtClean="0">
                <a:solidFill>
                  <a:prstClr val="black"/>
                </a:solidFill>
              </a:rPr>
              <a:t>Depends on your LinkedIn profile goals</a:t>
            </a:r>
          </a:p>
          <a:p>
            <a:pPr marL="342900" lvl="0" indent="-342900">
              <a:lnSpc>
                <a:spcPct val="100000"/>
              </a:lnSpc>
              <a:spcBef>
                <a:spcPts val="0"/>
              </a:spcBef>
              <a:buClr>
                <a:srgbClr val="0058B3"/>
              </a:buClr>
              <a:buFont typeface="Webdings" charset="2"/>
              <a:buChar char="&lt;"/>
            </a:pPr>
            <a:endParaRPr lang="en-US" sz="1800" dirty="0" smtClean="0">
              <a:solidFill>
                <a:prstClr val="black"/>
              </a:solidFill>
            </a:endParaRPr>
          </a:p>
          <a:p>
            <a:pPr marL="342900" lvl="0" indent="-342900">
              <a:lnSpc>
                <a:spcPct val="100000"/>
              </a:lnSpc>
              <a:spcBef>
                <a:spcPts val="0"/>
              </a:spcBef>
              <a:buClr>
                <a:srgbClr val="0058B3"/>
              </a:buClr>
              <a:buFont typeface="Webdings" charset="2"/>
              <a:buChar char="&lt;"/>
            </a:pPr>
            <a:r>
              <a:rPr lang="en-US" sz="1800" dirty="0" smtClean="0">
                <a:solidFill>
                  <a:prstClr val="black"/>
                </a:solidFill>
              </a:rPr>
              <a:t>Can be general and straightforward </a:t>
            </a:r>
          </a:p>
          <a:p>
            <a:pPr marL="342900" lvl="0" indent="-342900">
              <a:lnSpc>
                <a:spcPct val="100000"/>
              </a:lnSpc>
              <a:spcBef>
                <a:spcPts val="0"/>
              </a:spcBef>
              <a:buClr>
                <a:srgbClr val="0058B3"/>
              </a:buClr>
              <a:buFont typeface="Webdings" charset="2"/>
              <a:buChar char="&lt;"/>
            </a:pPr>
            <a:endParaRPr lang="en-US" sz="1800" dirty="0" smtClean="0">
              <a:solidFill>
                <a:prstClr val="black"/>
              </a:solidFill>
            </a:endParaRPr>
          </a:p>
          <a:p>
            <a:pPr marL="342900" lvl="0" indent="-342900">
              <a:lnSpc>
                <a:spcPct val="100000"/>
              </a:lnSpc>
              <a:spcBef>
                <a:spcPts val="0"/>
              </a:spcBef>
              <a:buClr>
                <a:srgbClr val="0058B3"/>
              </a:buClr>
              <a:buFont typeface="Webdings" charset="2"/>
              <a:buChar char="&lt;"/>
            </a:pPr>
            <a:r>
              <a:rPr lang="en-US" sz="1800" dirty="0" smtClean="0">
                <a:solidFill>
                  <a:prstClr val="black"/>
                </a:solidFill>
              </a:rPr>
              <a:t>Can also tell viewers what makes you unique and includes as many keywords as possible</a:t>
            </a:r>
          </a:p>
          <a:p>
            <a:pPr marL="342900" lvl="0" indent="-342900">
              <a:lnSpc>
                <a:spcPct val="100000"/>
              </a:lnSpc>
              <a:spcBef>
                <a:spcPts val="0"/>
              </a:spcBef>
              <a:buClr>
                <a:srgbClr val="0058B3"/>
              </a:buClr>
              <a:buFont typeface="Webdings" charset="2"/>
              <a:buChar char="&lt;"/>
            </a:pPr>
            <a:endParaRPr lang="en-US" sz="1800" dirty="0">
              <a:solidFill>
                <a:prstClr val="black"/>
              </a:solidFill>
            </a:endParaRPr>
          </a:p>
        </p:txBody>
      </p:sp>
      <p:sp>
        <p:nvSpPr>
          <p:cNvPr id="10" name="TextBox 9">
            <a:extLst>
              <a:ext uri="{FF2B5EF4-FFF2-40B4-BE49-F238E27FC236}">
                <a16:creationId xmlns:a16="http://schemas.microsoft.com/office/drawing/2014/main" xmlns="" id="{3839B822-1036-4314-99A9-9CB29FA8CB50}"/>
              </a:ext>
            </a:extLst>
          </p:cNvPr>
          <p:cNvSpPr txBox="1"/>
          <p:nvPr/>
        </p:nvSpPr>
        <p:spPr>
          <a:xfrm>
            <a:off x="457201" y="4171950"/>
            <a:ext cx="5029199" cy="329321"/>
          </a:xfrm>
          <a:prstGeom prst="rect">
            <a:avLst/>
          </a:prstGeom>
          <a:noFill/>
        </p:spPr>
        <p:txBody>
          <a:bodyPr wrap="square" rtlCol="0">
            <a:spAutoFit/>
          </a:bodyPr>
          <a:lstStyle/>
          <a:p>
            <a:pPr lvl="0" algn="l">
              <a:lnSpc>
                <a:spcPct val="140000"/>
              </a:lnSpc>
              <a:spcBef>
                <a:spcPct val="20000"/>
              </a:spcBef>
              <a:buClr>
                <a:srgbClr val="0058B3"/>
              </a:buClr>
              <a:buSzPct val="90000"/>
            </a:pPr>
            <a:r>
              <a:rPr lang="en-US" sz="1100" kern="0" dirty="0">
                <a:solidFill>
                  <a:prstClr val="black"/>
                </a:solidFill>
                <a:latin typeface="Arial"/>
                <a:ea typeface="ＭＳ Ｐゴシック"/>
              </a:rPr>
              <a:t>Headline </a:t>
            </a:r>
            <a:r>
              <a:rPr lang="en-US" sz="1100" kern="0" dirty="0" smtClean="0">
                <a:solidFill>
                  <a:prstClr val="black"/>
                </a:solidFill>
                <a:latin typeface="Arial"/>
                <a:ea typeface="ＭＳ Ｐゴシック"/>
              </a:rPr>
              <a:t>Help: </a:t>
            </a:r>
            <a:r>
              <a:rPr lang="en-US" sz="1100" kern="0" dirty="0" smtClean="0">
                <a:solidFill>
                  <a:prstClr val="black"/>
                </a:solidFill>
                <a:latin typeface="Arial"/>
                <a:ea typeface="ＭＳ Ｐゴシック"/>
                <a:hlinkClick r:id="rId3"/>
              </a:rPr>
              <a:t>https</a:t>
            </a:r>
            <a:r>
              <a:rPr lang="en-US" sz="1100" kern="0" dirty="0">
                <a:solidFill>
                  <a:prstClr val="black"/>
                </a:solidFill>
                <a:latin typeface="Arial"/>
                <a:ea typeface="ＭＳ Ｐゴシック"/>
                <a:hlinkClick r:id="rId3"/>
              </a:rPr>
              <a:t>://www.linkedin.com/help/linkedin/topics/6042/6043/2901</a:t>
            </a:r>
            <a:r>
              <a:rPr lang="en-US" sz="1100" kern="0" dirty="0">
                <a:solidFill>
                  <a:prstClr val="black"/>
                </a:solidFill>
                <a:latin typeface="Arial"/>
                <a:ea typeface="ＭＳ Ｐゴシック"/>
              </a:rPr>
              <a:t>  </a:t>
            </a:r>
          </a:p>
        </p:txBody>
      </p:sp>
      <p:pic>
        <p:nvPicPr>
          <p:cNvPr id="3" name="Content Placeholder 2"/>
          <p:cNvPicPr>
            <a:picLocks noGrp="1" noChangeAspect="1"/>
          </p:cNvPicPr>
          <p:nvPr>
            <p:ph idx="1"/>
          </p:nvPr>
        </p:nvPicPr>
        <p:blipFill rotWithShape="1">
          <a:blip r:embed="rId4">
            <a:extLst>
              <a:ext uri="{28A0092B-C50C-407E-A947-70E740481C1C}">
                <a14:useLocalDpi xmlns:a14="http://schemas.microsoft.com/office/drawing/2010/main" val="0"/>
              </a:ext>
            </a:extLst>
          </a:blip>
          <a:srcRect l="476" b="61147"/>
          <a:stretch/>
        </p:blipFill>
        <p:spPr>
          <a:xfrm>
            <a:off x="4571599" y="661988"/>
            <a:ext cx="3898485" cy="1452562"/>
          </a:xfrm>
        </p:spPr>
      </p:pic>
      <p:sp>
        <p:nvSpPr>
          <p:cNvPr id="7" name="TextBox 6">
            <a:extLst>
              <a:ext uri="{FF2B5EF4-FFF2-40B4-BE49-F238E27FC236}">
                <a16:creationId xmlns:a16="http://schemas.microsoft.com/office/drawing/2014/main" xmlns="" id="{3839B822-1036-4314-99A9-9CB29FA8CB50}"/>
              </a:ext>
            </a:extLst>
          </p:cNvPr>
          <p:cNvSpPr txBox="1"/>
          <p:nvPr/>
        </p:nvSpPr>
        <p:spPr>
          <a:xfrm>
            <a:off x="4495800" y="204787"/>
            <a:ext cx="4563112" cy="359394"/>
          </a:xfrm>
          <a:prstGeom prst="rect">
            <a:avLst/>
          </a:prstGeom>
          <a:noFill/>
        </p:spPr>
        <p:txBody>
          <a:bodyPr wrap="square" rtlCol="0">
            <a:spAutoFit/>
          </a:bodyPr>
          <a:lstStyle/>
          <a:p>
            <a:pPr lvl="0" algn="l">
              <a:lnSpc>
                <a:spcPct val="140000"/>
              </a:lnSpc>
              <a:spcBef>
                <a:spcPct val="20000"/>
              </a:spcBef>
              <a:buClr>
                <a:srgbClr val="0058B3"/>
              </a:buClr>
              <a:buSzPct val="90000"/>
            </a:pPr>
            <a:r>
              <a:rPr lang="en-US" sz="1400" b="1" kern="0" dirty="0" smtClean="0">
                <a:solidFill>
                  <a:prstClr val="black"/>
                </a:solidFill>
                <a:latin typeface="Arial"/>
                <a:ea typeface="ＭＳ Ｐゴシック"/>
              </a:rPr>
              <a:t>Examples</a:t>
            </a:r>
            <a:endParaRPr lang="en-US" sz="1400" b="1" kern="0" dirty="0">
              <a:solidFill>
                <a:prstClr val="black"/>
              </a:solidFill>
              <a:latin typeface="Arial"/>
              <a:ea typeface="ＭＳ Ｐゴシック"/>
            </a:endParaRPr>
          </a:p>
        </p:txBody>
      </p:sp>
      <p:cxnSp>
        <p:nvCxnSpPr>
          <p:cNvPr id="9" name="Straight Arrow Connector 8"/>
          <p:cNvCxnSpPr/>
          <p:nvPr/>
        </p:nvCxnSpPr>
        <p:spPr bwMode="auto">
          <a:xfrm flipV="1">
            <a:off x="3048000" y="1657350"/>
            <a:ext cx="1447800" cy="42148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flipV="1">
            <a:off x="3124200" y="3217069"/>
            <a:ext cx="1447800" cy="42148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598" y="2437569"/>
            <a:ext cx="3898485" cy="1362075"/>
          </a:xfrm>
          <a:prstGeom prst="rect">
            <a:avLst/>
          </a:prstGeom>
        </p:spPr>
      </p:pic>
    </p:spTree>
    <p:extLst>
      <p:ext uri="{BB962C8B-B14F-4D97-AF65-F5344CB8AC3E}">
        <p14:creationId xmlns:p14="http://schemas.microsoft.com/office/powerpoint/2010/main" val="27388928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2400" y="209550"/>
            <a:ext cx="7772400" cy="857250"/>
          </a:xfrm>
        </p:spPr>
        <p:txBody>
          <a:bodyPr/>
          <a:lstStyle/>
          <a:p>
            <a:pPr algn="l"/>
            <a:r>
              <a:rPr lang="en-US" dirty="0"/>
              <a:t>Overview</a:t>
            </a:r>
            <a:r>
              <a:rPr lang="en-US" sz="2600" dirty="0">
                <a:solidFill>
                  <a:srgbClr val="595959"/>
                </a:solidFill>
              </a:rPr>
              <a:t> </a:t>
            </a:r>
          </a:p>
        </p:txBody>
      </p:sp>
      <p:pic>
        <p:nvPicPr>
          <p:cNvPr id="6" name="Picture 5" descr="csusb_logo_1-main_CAREER-CENTER_cmyk"/>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4" name="Content Placeholder 4"/>
          <p:cNvSpPr txBox="1">
            <a:spLocks/>
          </p:cNvSpPr>
          <p:nvPr/>
        </p:nvSpPr>
        <p:spPr>
          <a:xfrm>
            <a:off x="556591" y="1371600"/>
            <a:ext cx="7772400" cy="2100263"/>
          </a:xfrm>
          <a:prstGeom prst="rect">
            <a:avLst/>
          </a:prstGeom>
        </p:spPr>
        <p:txBody>
          <a:bodyPr/>
          <a:lstStyle>
            <a:lvl1pPr marL="342900" indent="-342900" algn="l" rtl="0" eaLnBrk="0" fontAlgn="base" hangingPunct="0">
              <a:lnSpc>
                <a:spcPct val="140000"/>
              </a:lnSpc>
              <a:spcBef>
                <a:spcPct val="20000"/>
              </a:spcBef>
              <a:spcAft>
                <a:spcPct val="0"/>
              </a:spcAft>
              <a:buClr>
                <a:schemeClr val="accent1"/>
              </a:buClr>
              <a:buSzPct val="90000"/>
              <a:buFont typeface="Webdings" charset="2"/>
              <a:buChar char="&lt;"/>
              <a:defRPr sz="24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har char="–"/>
              <a:defRPr sz="2000">
                <a:solidFill>
                  <a:schemeClr val="tx1"/>
                </a:solidFill>
                <a:latin typeface="+mn-lt"/>
                <a:ea typeface="+mn-ea"/>
              </a:defRPr>
            </a:lvl2pPr>
            <a:lvl3pPr marL="1143000" indent="-228600" algn="l" rtl="0" eaLnBrk="0" fontAlgn="base" hangingPunct="0">
              <a:lnSpc>
                <a:spcPct val="120000"/>
              </a:lnSpc>
              <a:spcBef>
                <a:spcPct val="20000"/>
              </a:spcBef>
              <a:spcAft>
                <a:spcPct val="0"/>
              </a:spcAft>
              <a:buChar char="•"/>
              <a:defRPr>
                <a:solidFill>
                  <a:schemeClr val="tx1"/>
                </a:solidFill>
                <a:latin typeface="+mn-lt"/>
                <a:ea typeface="+mn-ea"/>
              </a:defRPr>
            </a:lvl3pPr>
            <a:lvl4pPr marL="1600200" indent="-228600" algn="l" rtl="0" eaLnBrk="0" fontAlgn="base" hangingPunct="0">
              <a:lnSpc>
                <a:spcPct val="120000"/>
              </a:lnSpc>
              <a:spcBef>
                <a:spcPct val="20000"/>
              </a:spcBef>
              <a:spcAft>
                <a:spcPct val="0"/>
              </a:spcAft>
              <a:buChar char="–"/>
              <a:defRPr sz="1600">
                <a:solidFill>
                  <a:schemeClr val="tx1"/>
                </a:solidFill>
                <a:latin typeface="+mn-lt"/>
                <a:ea typeface="+mn-ea"/>
              </a:defRPr>
            </a:lvl4pPr>
            <a:lvl5pPr marL="2057400" indent="-228600" algn="l" rtl="0" eaLnBrk="0" fontAlgn="base" hangingPunct="0">
              <a:lnSpc>
                <a:spcPct val="120000"/>
              </a:lnSpc>
              <a:spcBef>
                <a:spcPct val="20000"/>
              </a:spcBef>
              <a:spcAft>
                <a:spcPct val="0"/>
              </a:spcAft>
              <a:buChar char="»"/>
              <a:defRPr sz="1600">
                <a:solidFill>
                  <a:schemeClr val="tx1"/>
                </a:solidFill>
                <a:latin typeface="+mn-lt"/>
                <a:ea typeface="+mn-ea"/>
              </a:defRPr>
            </a:lvl5pPr>
            <a:lvl6pPr marL="2514600" indent="-228600" algn="l" rtl="0" fontAlgn="base">
              <a:lnSpc>
                <a:spcPct val="120000"/>
              </a:lnSpc>
              <a:spcBef>
                <a:spcPct val="20000"/>
              </a:spcBef>
              <a:spcAft>
                <a:spcPct val="0"/>
              </a:spcAft>
              <a:buChar char="»"/>
              <a:defRPr sz="1600">
                <a:solidFill>
                  <a:schemeClr val="tx1"/>
                </a:solidFill>
                <a:latin typeface="+mn-lt"/>
                <a:ea typeface="+mn-ea"/>
              </a:defRPr>
            </a:lvl6pPr>
            <a:lvl7pPr marL="2971800" indent="-228600" algn="l" rtl="0" fontAlgn="base">
              <a:lnSpc>
                <a:spcPct val="120000"/>
              </a:lnSpc>
              <a:spcBef>
                <a:spcPct val="20000"/>
              </a:spcBef>
              <a:spcAft>
                <a:spcPct val="0"/>
              </a:spcAft>
              <a:buChar char="»"/>
              <a:defRPr sz="1600">
                <a:solidFill>
                  <a:schemeClr val="tx1"/>
                </a:solidFill>
                <a:latin typeface="+mn-lt"/>
                <a:ea typeface="+mn-ea"/>
              </a:defRPr>
            </a:lvl7pPr>
            <a:lvl8pPr marL="3429000" indent="-228600" algn="l" rtl="0" fontAlgn="base">
              <a:lnSpc>
                <a:spcPct val="120000"/>
              </a:lnSpc>
              <a:spcBef>
                <a:spcPct val="20000"/>
              </a:spcBef>
              <a:spcAft>
                <a:spcPct val="0"/>
              </a:spcAft>
              <a:buChar char="»"/>
              <a:defRPr sz="1600">
                <a:solidFill>
                  <a:schemeClr val="tx1"/>
                </a:solidFill>
                <a:latin typeface="+mn-lt"/>
                <a:ea typeface="+mn-ea"/>
              </a:defRPr>
            </a:lvl8pPr>
            <a:lvl9pPr marL="3886200" indent="-228600" algn="l" rtl="0" fontAlgn="base">
              <a:lnSpc>
                <a:spcPct val="120000"/>
              </a:lnSpc>
              <a:spcBef>
                <a:spcPct val="20000"/>
              </a:spcBef>
              <a:spcAft>
                <a:spcPct val="0"/>
              </a:spcAft>
              <a:buChar char="»"/>
              <a:defRPr sz="1600">
                <a:solidFill>
                  <a:schemeClr val="tx1"/>
                </a:solidFill>
                <a:latin typeface="+mn-lt"/>
                <a:ea typeface="+mn-ea"/>
              </a:defRPr>
            </a:lvl9pPr>
          </a:lstStyle>
          <a:p>
            <a:pPr>
              <a:buFont typeface="Wingdings" panose="05000000000000000000" pitchFamily="2" charset="2"/>
              <a:buChar char="q"/>
            </a:pPr>
            <a:r>
              <a:rPr lang="en-US" sz="1800" kern="0" dirty="0" smtClean="0"/>
              <a:t>Networking</a:t>
            </a:r>
          </a:p>
          <a:p>
            <a:pPr>
              <a:buFont typeface="Wingdings" panose="05000000000000000000" pitchFamily="2" charset="2"/>
              <a:buChar char="q"/>
            </a:pPr>
            <a:r>
              <a:rPr lang="en-US" sz="1800" kern="0" dirty="0" smtClean="0"/>
              <a:t>LinkedIn</a:t>
            </a:r>
            <a:endParaRPr lang="en-US" sz="1800" kern="0" dirty="0"/>
          </a:p>
          <a:p>
            <a:pPr>
              <a:buFont typeface="Wingdings" panose="05000000000000000000" pitchFamily="2" charset="2"/>
              <a:buChar char="q"/>
            </a:pPr>
            <a:r>
              <a:rPr lang="en-US" sz="1800" kern="0" dirty="0" smtClean="0"/>
              <a:t>Features and Benefits </a:t>
            </a:r>
            <a:r>
              <a:rPr lang="en-US" sz="1800" kern="0" dirty="0"/>
              <a:t>of LinkedIn</a:t>
            </a:r>
          </a:p>
          <a:p>
            <a:pPr>
              <a:buFont typeface="Wingdings" panose="05000000000000000000" pitchFamily="2" charset="2"/>
              <a:buChar char="q"/>
            </a:pPr>
            <a:r>
              <a:rPr lang="en-US" sz="1800" kern="0" dirty="0" smtClean="0"/>
              <a:t>Steps in Profile Development</a:t>
            </a:r>
          </a:p>
          <a:p>
            <a:pPr>
              <a:buFont typeface="Wingdings" panose="05000000000000000000" pitchFamily="2" charset="2"/>
              <a:buChar char="q"/>
            </a:pPr>
            <a:r>
              <a:rPr lang="en-US" sz="1800" kern="0" dirty="0" smtClean="0"/>
              <a:t>Tips</a:t>
            </a:r>
          </a:p>
          <a:p>
            <a:pPr>
              <a:buFont typeface="Wingdings" panose="05000000000000000000" pitchFamily="2" charset="2"/>
              <a:buChar char="q"/>
            </a:pPr>
            <a:r>
              <a:rPr lang="en-US" sz="1800" kern="0" dirty="0" smtClean="0"/>
              <a:t>LinkedIn Usage</a:t>
            </a:r>
          </a:p>
          <a:p>
            <a:pPr>
              <a:buFont typeface="Wingdings" panose="05000000000000000000" pitchFamily="2" charset="2"/>
              <a:buChar char="q"/>
            </a:pPr>
            <a:endParaRPr lang="en-US" sz="1800" kern="0" dirty="0" smtClean="0"/>
          </a:p>
          <a:p>
            <a:pPr>
              <a:buFont typeface="Wingdings" panose="05000000000000000000" pitchFamily="2" charset="2"/>
              <a:buChar char="q"/>
            </a:pPr>
            <a:endParaRPr lang="en-US" sz="1800" kern="0" dirty="0"/>
          </a:p>
          <a:p>
            <a:pPr>
              <a:buFont typeface="Wingdings" panose="05000000000000000000" pitchFamily="2" charset="2"/>
              <a:buChar char="q"/>
            </a:pPr>
            <a:endParaRPr lang="en-US" sz="1800" kern="0" dirty="0"/>
          </a:p>
          <a:p>
            <a:pPr>
              <a:buFont typeface="Wingdings" panose="05000000000000000000" pitchFamily="2" charset="2"/>
              <a:buChar char="q"/>
            </a:pPr>
            <a:endParaRPr lang="en-US" sz="1800" kern="0" dirty="0"/>
          </a:p>
          <a:p>
            <a:pPr>
              <a:buFont typeface="Wingdings" panose="05000000000000000000" pitchFamily="2" charset="2"/>
              <a:buChar char="q"/>
            </a:pPr>
            <a:endParaRPr lang="en-US" sz="1800" kern="0" dirty="0"/>
          </a:p>
          <a:p>
            <a:pPr>
              <a:buFont typeface="Wingdings" panose="05000000000000000000" pitchFamily="2" charset="2"/>
              <a:buChar char="q"/>
            </a:pPr>
            <a:endParaRPr lang="en-US" kern="0" dirty="0"/>
          </a:p>
          <a:p>
            <a:endParaRPr lang="en-US" kern="0" dirty="0"/>
          </a:p>
        </p:txBody>
      </p:sp>
    </p:spTree>
    <p:extLst>
      <p:ext uri="{BB962C8B-B14F-4D97-AF65-F5344CB8AC3E}">
        <p14:creationId xmlns:p14="http://schemas.microsoft.com/office/powerpoint/2010/main" val="650164159"/>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7E08F-C565-40AD-AF5D-67D7D26C6109}"/>
              </a:ext>
            </a:extLst>
          </p:cNvPr>
          <p:cNvSpPr>
            <a:spLocks noGrp="1"/>
          </p:cNvSpPr>
          <p:nvPr>
            <p:ph type="title"/>
          </p:nvPr>
        </p:nvSpPr>
        <p:spPr/>
        <p:txBody>
          <a:bodyPr/>
          <a:lstStyle/>
          <a:p>
            <a:pPr algn="l"/>
            <a:r>
              <a:rPr lang="en-US" dirty="0"/>
              <a:t>Summary Statement</a:t>
            </a:r>
          </a:p>
        </p:txBody>
      </p:sp>
      <p:sp>
        <p:nvSpPr>
          <p:cNvPr id="3" name="Content Placeholder 2"/>
          <p:cNvSpPr>
            <a:spLocks noGrp="1"/>
          </p:cNvSpPr>
          <p:nvPr>
            <p:ph idx="1"/>
          </p:nvPr>
        </p:nvSpPr>
        <p:spPr>
          <a:xfrm>
            <a:off x="533400" y="1257301"/>
            <a:ext cx="8077200" cy="2381249"/>
          </a:xfrm>
        </p:spPr>
        <p:txBody>
          <a:bodyPr/>
          <a:lstStyle/>
          <a:p>
            <a:pPr>
              <a:lnSpc>
                <a:spcPct val="100000"/>
              </a:lnSpc>
              <a:spcBef>
                <a:spcPts val="0"/>
              </a:spcBef>
            </a:pPr>
            <a:r>
              <a:rPr lang="en-US" sz="2000" dirty="0" smtClean="0"/>
              <a:t>Main place for you to stand out; adds a ‘story’ element to your experience and your aspirations</a:t>
            </a:r>
          </a:p>
          <a:p>
            <a:pPr>
              <a:lnSpc>
                <a:spcPct val="100000"/>
              </a:lnSpc>
              <a:spcBef>
                <a:spcPts val="0"/>
              </a:spcBef>
            </a:pPr>
            <a:r>
              <a:rPr lang="en-US" sz="2000" dirty="0" smtClean="0"/>
              <a:t>Be concise about your experience, qualifications, and goals – with a compelling narrative weaved throughout (if possible)</a:t>
            </a:r>
          </a:p>
          <a:p>
            <a:pPr>
              <a:lnSpc>
                <a:spcPct val="100000"/>
              </a:lnSpc>
              <a:spcBef>
                <a:spcPts val="0"/>
              </a:spcBef>
            </a:pPr>
            <a:r>
              <a:rPr lang="en-US" sz="2000" dirty="0" smtClean="0"/>
              <a:t>Describes what motivates you, what you’ve done and are skilled at</a:t>
            </a:r>
          </a:p>
          <a:p>
            <a:pPr>
              <a:lnSpc>
                <a:spcPct val="100000"/>
              </a:lnSpc>
              <a:spcBef>
                <a:spcPts val="0"/>
              </a:spcBef>
            </a:pPr>
            <a:r>
              <a:rPr lang="en-US" sz="2000" dirty="0" smtClean="0"/>
              <a:t>Use keywords and phrases that recruiters might search for (i.e. product management, graphic design, data analysis)</a:t>
            </a:r>
            <a:endParaRPr lang="en-US" sz="2000" dirty="0"/>
          </a:p>
        </p:txBody>
      </p:sp>
      <p:sp>
        <p:nvSpPr>
          <p:cNvPr id="7" name="TextBox 6"/>
          <p:cNvSpPr txBox="1"/>
          <p:nvPr/>
        </p:nvSpPr>
        <p:spPr>
          <a:xfrm>
            <a:off x="838200" y="3867150"/>
            <a:ext cx="7620000" cy="307777"/>
          </a:xfrm>
          <a:prstGeom prst="rect">
            <a:avLst/>
          </a:prstGeom>
          <a:noFill/>
        </p:spPr>
        <p:txBody>
          <a:bodyPr wrap="square" rtlCol="0">
            <a:spAutoFit/>
          </a:bodyPr>
          <a:lstStyle/>
          <a:p>
            <a:pPr algn="l"/>
            <a:r>
              <a:rPr lang="en-US" sz="1400" dirty="0" smtClean="0">
                <a:solidFill>
                  <a:schemeClr val="tx1"/>
                </a:solidFill>
                <a:hlinkClick r:id="rId3"/>
              </a:rPr>
              <a:t>https</a:t>
            </a:r>
            <a:r>
              <a:rPr lang="en-US" sz="1400" dirty="0">
                <a:solidFill>
                  <a:schemeClr val="tx1"/>
                </a:solidFill>
                <a:hlinkClick r:id="rId3"/>
              </a:rPr>
              <a:t>://</a:t>
            </a:r>
            <a:r>
              <a:rPr lang="en-US" sz="1400" dirty="0" smtClean="0">
                <a:solidFill>
                  <a:schemeClr val="tx1"/>
                </a:solidFill>
                <a:hlinkClick r:id="rId3"/>
              </a:rPr>
              <a:t>www.linkedin.com/pulse/10-tips-students-new-grads-linkedin-omar-garriott</a:t>
            </a:r>
            <a:r>
              <a:rPr lang="en-US" sz="1400" dirty="0" smtClean="0">
                <a:solidFill>
                  <a:schemeClr val="tx1"/>
                </a:solidFill>
              </a:rPr>
              <a:t> </a:t>
            </a:r>
            <a:endParaRPr lang="en-US" sz="1400" dirty="0">
              <a:solidFill>
                <a:schemeClr val="tx1"/>
              </a:solidFill>
            </a:endParaRPr>
          </a:p>
        </p:txBody>
      </p:sp>
      <p:pic>
        <p:nvPicPr>
          <p:cNvPr id="5" name="Picture 4" descr="csusb_logo_1-main_CAREER-CENTER_cmyk"/>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Tree>
    <p:extLst>
      <p:ext uri="{BB962C8B-B14F-4D97-AF65-F5344CB8AC3E}">
        <p14:creationId xmlns:p14="http://schemas.microsoft.com/office/powerpoint/2010/main" val="273686767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381000" y="209550"/>
            <a:ext cx="7239000" cy="857250"/>
          </a:xfrm>
        </p:spPr>
        <p:txBody>
          <a:bodyPr/>
          <a:lstStyle/>
          <a:p>
            <a:pPr algn="l"/>
            <a:r>
              <a:rPr lang="en-US" dirty="0" smtClean="0"/>
              <a:t>Summary Statement</a:t>
            </a:r>
            <a:endParaRPr lang="en-US" dirty="0"/>
          </a:p>
        </p:txBody>
      </p:sp>
      <p:pic>
        <p:nvPicPr>
          <p:cNvPr id="6" name="Picture 5" descr="csusb_logo_1-main_CAREER-CENTER_cmyk"/>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7" name="TextBox 6"/>
          <p:cNvSpPr txBox="1"/>
          <p:nvPr/>
        </p:nvSpPr>
        <p:spPr>
          <a:xfrm>
            <a:off x="219075" y="1045427"/>
            <a:ext cx="8162925" cy="2800767"/>
          </a:xfrm>
          <a:prstGeom prst="rect">
            <a:avLst/>
          </a:prstGeom>
          <a:noFill/>
        </p:spPr>
        <p:txBody>
          <a:bodyPr wrap="square" rtlCol="0">
            <a:spAutoFit/>
          </a:bodyPr>
          <a:lstStyle/>
          <a:p>
            <a:pPr algn="l">
              <a:lnSpc>
                <a:spcPct val="200000"/>
              </a:lnSpc>
              <a:buClr>
                <a:schemeClr val="tx1">
                  <a:lumMod val="65000"/>
                  <a:lumOff val="35000"/>
                </a:schemeClr>
              </a:buClr>
            </a:pPr>
            <a:r>
              <a:rPr lang="en-US" sz="1400" dirty="0">
                <a:solidFill>
                  <a:schemeClr val="tx1">
                    <a:lumMod val="65000"/>
                    <a:lumOff val="35000"/>
                  </a:schemeClr>
                </a:solidFill>
                <a:latin typeface="Myriad Pro"/>
              </a:rPr>
              <a:t> </a:t>
            </a:r>
            <a:r>
              <a:rPr lang="en-US" sz="2400" dirty="0">
                <a:solidFill>
                  <a:schemeClr val="tx1"/>
                </a:solidFill>
                <a:latin typeface="+mn-lt"/>
                <a:ea typeface="Microsoft JhengHei" panose="020B0604030504040204" pitchFamily="34" charset="-120"/>
              </a:rPr>
              <a:t>How to write a stellar summary:</a:t>
            </a:r>
          </a:p>
          <a:p>
            <a:pPr marL="342900" indent="-342900" algn="l">
              <a:lnSpc>
                <a:spcPct val="200000"/>
              </a:lnSpc>
              <a:buClr>
                <a:srgbClr val="0070C0"/>
              </a:buClr>
              <a:buFont typeface="Wingdings" panose="05000000000000000000" pitchFamily="2" charset="2"/>
              <a:buChar char="q"/>
            </a:pPr>
            <a:r>
              <a:rPr lang="en-US" sz="1600" dirty="0">
                <a:solidFill>
                  <a:schemeClr val="tx1"/>
                </a:solidFill>
                <a:latin typeface="+mn-lt"/>
              </a:rPr>
              <a:t>Set the scene: </a:t>
            </a:r>
          </a:p>
          <a:p>
            <a:pPr marL="800100" lvl="1" indent="-342900" algn="l">
              <a:buClr>
                <a:srgbClr val="0070C0"/>
              </a:buClr>
              <a:buFont typeface="Wingdings" panose="05000000000000000000" pitchFamily="2" charset="2"/>
              <a:buChar char="q"/>
            </a:pPr>
            <a:r>
              <a:rPr lang="en-US" sz="1600" dirty="0">
                <a:solidFill>
                  <a:schemeClr val="tx1"/>
                </a:solidFill>
                <a:latin typeface="+mn-lt"/>
              </a:rPr>
              <a:t>What is your ideal audience? What do you want them to know, learn, or do?</a:t>
            </a:r>
          </a:p>
          <a:p>
            <a:pPr marL="800100" lvl="1" indent="-342900" algn="l">
              <a:buClr>
                <a:srgbClr val="0070C0"/>
              </a:buClr>
              <a:buFont typeface="Wingdings" panose="05000000000000000000" pitchFamily="2" charset="2"/>
              <a:buChar char="q"/>
            </a:pPr>
            <a:r>
              <a:rPr lang="en-US" sz="1600" dirty="0">
                <a:solidFill>
                  <a:schemeClr val="tx1"/>
                </a:solidFill>
                <a:latin typeface="+mn-lt"/>
              </a:rPr>
              <a:t>How do you want to make them feel?</a:t>
            </a:r>
          </a:p>
          <a:p>
            <a:pPr marL="342900" indent="-342900" algn="l">
              <a:lnSpc>
                <a:spcPct val="200000"/>
              </a:lnSpc>
              <a:buClr>
                <a:srgbClr val="0070C0"/>
              </a:buClr>
              <a:buFont typeface="Wingdings" panose="05000000000000000000" pitchFamily="2" charset="2"/>
              <a:buChar char="q"/>
            </a:pPr>
            <a:r>
              <a:rPr lang="en-US" sz="1600" dirty="0">
                <a:solidFill>
                  <a:schemeClr val="tx1"/>
                </a:solidFill>
                <a:latin typeface="+mn-lt"/>
              </a:rPr>
              <a:t>Collect content</a:t>
            </a:r>
          </a:p>
          <a:p>
            <a:pPr marL="800100" lvl="1" indent="-342900" algn="l">
              <a:buClr>
                <a:srgbClr val="0070C0"/>
              </a:buClr>
              <a:buFont typeface="Wingdings" panose="05000000000000000000" pitchFamily="2" charset="2"/>
              <a:buChar char="q"/>
            </a:pPr>
            <a:r>
              <a:rPr lang="en-US" sz="1600" dirty="0">
                <a:solidFill>
                  <a:schemeClr val="tx1"/>
                </a:solidFill>
                <a:latin typeface="+mn-lt"/>
              </a:rPr>
              <a:t>What you do, accomplishments, values and passions, your “superpowers”, interesting stats, differentiation, validation (back up what you’re saying)  </a:t>
            </a:r>
          </a:p>
        </p:txBody>
      </p:sp>
      <p:sp>
        <p:nvSpPr>
          <p:cNvPr id="8" name="Rectangle 7"/>
          <p:cNvSpPr/>
          <p:nvPr/>
        </p:nvSpPr>
        <p:spPr>
          <a:xfrm>
            <a:off x="299787" y="4158850"/>
            <a:ext cx="8591550" cy="276999"/>
          </a:xfrm>
          <a:prstGeom prst="rect">
            <a:avLst/>
          </a:prstGeom>
        </p:spPr>
        <p:txBody>
          <a:bodyPr wrap="square">
            <a:spAutoFit/>
          </a:bodyPr>
          <a:lstStyle/>
          <a:p>
            <a:r>
              <a:rPr lang="en-US" sz="1200" dirty="0">
                <a:solidFill>
                  <a:schemeClr val="tx1"/>
                </a:solidFill>
              </a:rPr>
              <a:t>Source: </a:t>
            </a:r>
            <a:r>
              <a:rPr lang="en-US" sz="1200" dirty="0">
                <a:solidFill>
                  <a:schemeClr val="tx1"/>
                </a:solidFill>
                <a:hlinkClick r:id="rId4"/>
              </a:rPr>
              <a:t>https://www.forbes.com/sites/williamarruda/2017/07/09/how-to-write-a-stellar-linkedin-summary/2/#</a:t>
            </a:r>
            <a:r>
              <a:rPr lang="en-US" sz="1200" dirty="0" smtClean="0">
                <a:solidFill>
                  <a:schemeClr val="tx1"/>
                </a:solidFill>
                <a:hlinkClick r:id="rId4"/>
              </a:rPr>
              <a:t>271686b3067a</a:t>
            </a:r>
            <a:r>
              <a:rPr lang="en-US" sz="1200" dirty="0" smtClean="0">
                <a:solidFill>
                  <a:schemeClr val="tx1"/>
                </a:solidFill>
              </a:rPr>
              <a:t> </a:t>
            </a:r>
            <a:endParaRPr lang="en-US" sz="1200" dirty="0">
              <a:solidFill>
                <a:schemeClr val="tx1"/>
              </a:solidFill>
            </a:endParaRPr>
          </a:p>
        </p:txBody>
      </p:sp>
    </p:spTree>
    <p:extLst>
      <p:ext uri="{BB962C8B-B14F-4D97-AF65-F5344CB8AC3E}">
        <p14:creationId xmlns:p14="http://schemas.microsoft.com/office/powerpoint/2010/main" val="154253655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2400" y="209550"/>
            <a:ext cx="7772400" cy="857250"/>
          </a:xfrm>
        </p:spPr>
        <p:txBody>
          <a:bodyPr/>
          <a:lstStyle/>
          <a:p>
            <a:pPr algn="l"/>
            <a:r>
              <a:rPr lang="en-US" dirty="0" smtClean="0"/>
              <a:t>Summary Statement</a:t>
            </a:r>
            <a:endParaRPr lang="en-US" dirty="0"/>
          </a:p>
        </p:txBody>
      </p:sp>
      <p:pic>
        <p:nvPicPr>
          <p:cNvPr id="6" name="Picture 5" descr="csusb_logo_1-main_CAREER-CENTER_cmyk"/>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8" name="Rectangle 7"/>
          <p:cNvSpPr/>
          <p:nvPr/>
        </p:nvSpPr>
        <p:spPr>
          <a:xfrm>
            <a:off x="299787" y="4158850"/>
            <a:ext cx="8591550" cy="276999"/>
          </a:xfrm>
          <a:prstGeom prst="rect">
            <a:avLst/>
          </a:prstGeom>
        </p:spPr>
        <p:txBody>
          <a:bodyPr wrap="square">
            <a:spAutoFit/>
          </a:bodyPr>
          <a:lstStyle/>
          <a:p>
            <a:pPr algn="l"/>
            <a:r>
              <a:rPr lang="en-US" dirty="0" smtClean="0">
                <a:solidFill>
                  <a:schemeClr val="tx1"/>
                </a:solidFill>
                <a:hlinkClick r:id="rId4"/>
              </a:rPr>
              <a:t>https</a:t>
            </a:r>
            <a:r>
              <a:rPr lang="en-US" dirty="0">
                <a:solidFill>
                  <a:schemeClr val="tx1"/>
                </a:solidFill>
                <a:hlinkClick r:id="rId4"/>
              </a:rPr>
              <a:t>://</a:t>
            </a:r>
            <a:r>
              <a:rPr lang="en-US" dirty="0" smtClean="0">
                <a:solidFill>
                  <a:schemeClr val="tx1"/>
                </a:solidFill>
                <a:hlinkClick r:id="rId4"/>
              </a:rPr>
              <a:t>www.linkedin.com/in/studentsample</a:t>
            </a:r>
            <a:r>
              <a:rPr lang="en-US" dirty="0" smtClean="0">
                <a:solidFill>
                  <a:schemeClr val="tx1"/>
                </a:solidFill>
              </a:rPr>
              <a:t> </a:t>
            </a:r>
            <a:endParaRPr lang="en-US" sz="1200" dirty="0">
              <a:solidFill>
                <a:schemeClr val="tx1"/>
              </a:solidFill>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4127" y="1209485"/>
            <a:ext cx="5515745" cy="2724530"/>
          </a:xfrm>
          <a:prstGeom prst="rect">
            <a:avLst/>
          </a:prstGeom>
        </p:spPr>
      </p:pic>
    </p:spTree>
    <p:extLst>
      <p:ext uri="{BB962C8B-B14F-4D97-AF65-F5344CB8AC3E}">
        <p14:creationId xmlns:p14="http://schemas.microsoft.com/office/powerpoint/2010/main" val="275889948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2400" y="209550"/>
            <a:ext cx="7772400" cy="857250"/>
          </a:xfrm>
        </p:spPr>
        <p:txBody>
          <a:bodyPr/>
          <a:lstStyle/>
          <a:p>
            <a:pPr algn="l"/>
            <a:r>
              <a:rPr lang="en-US" dirty="0" smtClean="0"/>
              <a:t>Education</a:t>
            </a:r>
            <a:endParaRPr lang="en-US" dirty="0"/>
          </a:p>
        </p:txBody>
      </p:sp>
      <p:pic>
        <p:nvPicPr>
          <p:cNvPr id="6" name="Picture 5" descr="csusb_logo_1-main_CAREER-CENTER_cmyk"/>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7" name="TextBox 6"/>
          <p:cNvSpPr txBox="1"/>
          <p:nvPr/>
        </p:nvSpPr>
        <p:spPr>
          <a:xfrm>
            <a:off x="304800" y="1447800"/>
            <a:ext cx="8382000" cy="2677656"/>
          </a:xfrm>
          <a:prstGeom prst="rect">
            <a:avLst/>
          </a:prstGeom>
          <a:noFill/>
        </p:spPr>
        <p:txBody>
          <a:bodyPr wrap="square" rtlCol="0">
            <a:spAutoFit/>
          </a:bodyPr>
          <a:lstStyle/>
          <a:p>
            <a:pPr marL="285750" indent="-285750" algn="l">
              <a:buClr>
                <a:srgbClr val="0070C0"/>
              </a:buClr>
              <a:buFont typeface="Wingdings" panose="05000000000000000000" pitchFamily="2" charset="2"/>
              <a:buChar char="q"/>
            </a:pPr>
            <a:r>
              <a:rPr lang="en-US" sz="2400" dirty="0">
                <a:solidFill>
                  <a:schemeClr val="tx1"/>
                </a:solidFill>
                <a:latin typeface="+mn-lt"/>
              </a:rPr>
              <a:t>Education is the foundation!</a:t>
            </a:r>
          </a:p>
          <a:p>
            <a:pPr marL="742950" lvl="1" indent="-285750" algn="l">
              <a:buClr>
                <a:srgbClr val="0070C0"/>
              </a:buClr>
              <a:buFont typeface="Wingdings" panose="05000000000000000000" pitchFamily="2" charset="2"/>
              <a:buChar char="q"/>
            </a:pPr>
            <a:r>
              <a:rPr lang="en-US" sz="2400" dirty="0">
                <a:solidFill>
                  <a:schemeClr val="tx1"/>
                </a:solidFill>
                <a:latin typeface="+mn-lt"/>
              </a:rPr>
              <a:t>Members who list a school get 10x more views on </a:t>
            </a:r>
            <a:r>
              <a:rPr lang="en-US" sz="2400" dirty="0" smtClean="0">
                <a:solidFill>
                  <a:schemeClr val="tx1"/>
                </a:solidFill>
                <a:latin typeface="+mn-lt"/>
              </a:rPr>
              <a:t>average</a:t>
            </a:r>
          </a:p>
          <a:p>
            <a:pPr lvl="1" algn="l">
              <a:buClr>
                <a:srgbClr val="0070C0"/>
              </a:buClr>
            </a:pPr>
            <a:endParaRPr lang="en-US" sz="2400" dirty="0" smtClean="0">
              <a:solidFill>
                <a:schemeClr val="tx1"/>
              </a:solidFill>
              <a:latin typeface="+mn-lt"/>
            </a:endParaRPr>
          </a:p>
          <a:p>
            <a:pPr marL="1257300" lvl="2" indent="-342900" algn="l">
              <a:buClr>
                <a:srgbClr val="0070C0"/>
              </a:buClr>
              <a:buFont typeface="Wingdings" panose="05000000000000000000" pitchFamily="2" charset="2"/>
              <a:buChar char="ü"/>
            </a:pPr>
            <a:r>
              <a:rPr lang="en-US" sz="2400" dirty="0" smtClean="0">
                <a:solidFill>
                  <a:schemeClr val="tx1"/>
                </a:solidFill>
                <a:latin typeface="+mn-lt"/>
              </a:rPr>
              <a:t>Add </a:t>
            </a:r>
            <a:r>
              <a:rPr lang="en-US" sz="2400" dirty="0">
                <a:solidFill>
                  <a:schemeClr val="tx1"/>
                </a:solidFill>
                <a:latin typeface="+mn-lt"/>
              </a:rPr>
              <a:t>your school, major, and degree </a:t>
            </a:r>
            <a:r>
              <a:rPr lang="en-US" sz="2400" dirty="0" smtClean="0">
                <a:solidFill>
                  <a:schemeClr val="tx1"/>
                </a:solidFill>
                <a:latin typeface="+mn-lt"/>
              </a:rPr>
              <a:t>name</a:t>
            </a:r>
          </a:p>
          <a:p>
            <a:pPr marL="1257300" lvl="2" indent="-342900" algn="l">
              <a:buClr>
                <a:srgbClr val="0070C0"/>
              </a:buClr>
              <a:buFont typeface="Wingdings" panose="05000000000000000000" pitchFamily="2" charset="2"/>
              <a:buChar char="ü"/>
            </a:pPr>
            <a:r>
              <a:rPr lang="en-US" sz="2400" dirty="0" smtClean="0">
                <a:solidFill>
                  <a:schemeClr val="tx1"/>
                </a:solidFill>
                <a:latin typeface="+mn-lt"/>
              </a:rPr>
              <a:t>Include </a:t>
            </a:r>
            <a:r>
              <a:rPr lang="en-US" sz="2400" dirty="0">
                <a:solidFill>
                  <a:schemeClr val="tx1"/>
                </a:solidFill>
                <a:latin typeface="+mn-lt"/>
              </a:rPr>
              <a:t>clubs you lead and honors you have earned</a:t>
            </a:r>
          </a:p>
        </p:txBody>
      </p:sp>
    </p:spTree>
    <p:extLst>
      <p:ext uri="{BB962C8B-B14F-4D97-AF65-F5344CB8AC3E}">
        <p14:creationId xmlns:p14="http://schemas.microsoft.com/office/powerpoint/2010/main" val="2988138221"/>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2400" y="209550"/>
            <a:ext cx="7772400" cy="857250"/>
          </a:xfrm>
        </p:spPr>
        <p:txBody>
          <a:bodyPr/>
          <a:lstStyle/>
          <a:p>
            <a:pPr algn="l"/>
            <a:r>
              <a:rPr lang="en-US" dirty="0" smtClean="0"/>
              <a:t>Education</a:t>
            </a:r>
            <a:endParaRPr lang="en-US" dirty="0"/>
          </a:p>
        </p:txBody>
      </p:sp>
      <p:pic>
        <p:nvPicPr>
          <p:cNvPr id="6" name="Picture 5" descr="csusb_logo_1-main_CAREER-CENTER_cmyk"/>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pic>
        <p:nvPicPr>
          <p:cNvPr id="7" name="Picture 6"/>
          <p:cNvPicPr>
            <a:picLocks noChangeAspect="1"/>
          </p:cNvPicPr>
          <p:nvPr/>
        </p:nvPicPr>
        <p:blipFill>
          <a:blip r:embed="rId4"/>
          <a:stretch>
            <a:fillRect/>
          </a:stretch>
        </p:blipFill>
        <p:spPr>
          <a:xfrm>
            <a:off x="1534276" y="1504950"/>
            <a:ext cx="6009524" cy="1942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58850229"/>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2400" y="209550"/>
            <a:ext cx="7772400" cy="857250"/>
          </a:xfrm>
        </p:spPr>
        <p:txBody>
          <a:bodyPr/>
          <a:lstStyle/>
          <a:p>
            <a:pPr algn="l"/>
            <a:r>
              <a:rPr lang="en-US" dirty="0" smtClean="0"/>
              <a:t>Experience</a:t>
            </a:r>
            <a:endParaRPr lang="en-US" dirty="0"/>
          </a:p>
        </p:txBody>
      </p:sp>
      <p:pic>
        <p:nvPicPr>
          <p:cNvPr id="6" name="Picture 5" descr="csusb_logo_1-main_CAREER-CENTER_cmyk"/>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8" name="Rectangle 7"/>
          <p:cNvSpPr/>
          <p:nvPr/>
        </p:nvSpPr>
        <p:spPr>
          <a:xfrm>
            <a:off x="152400" y="891540"/>
            <a:ext cx="8458200" cy="3693319"/>
          </a:xfrm>
          <a:prstGeom prst="rect">
            <a:avLst/>
          </a:prstGeom>
        </p:spPr>
        <p:txBody>
          <a:bodyPr wrap="square">
            <a:spAutoFit/>
          </a:bodyPr>
          <a:lstStyle/>
          <a:p>
            <a:pPr algn="l">
              <a:lnSpc>
                <a:spcPct val="200000"/>
              </a:lnSpc>
            </a:pPr>
            <a:r>
              <a:rPr lang="en-US" sz="1600" dirty="0">
                <a:solidFill>
                  <a:schemeClr val="tx1"/>
                </a:solidFill>
                <a:latin typeface="+mn-lt"/>
              </a:rPr>
              <a:t>When listing your experience:</a:t>
            </a:r>
          </a:p>
          <a:p>
            <a:pPr lvl="1" algn="l">
              <a:buClr>
                <a:srgbClr val="0070C0"/>
              </a:buClr>
              <a:buFont typeface="Wingdings" panose="05000000000000000000" pitchFamily="2" charset="2"/>
              <a:buChar char="q"/>
            </a:pPr>
            <a:r>
              <a:rPr lang="en-US" sz="1600" dirty="0">
                <a:solidFill>
                  <a:schemeClr val="tx1"/>
                </a:solidFill>
                <a:latin typeface="+mn-lt"/>
              </a:rPr>
              <a:t>Avoid listing only duties and responsibilities</a:t>
            </a:r>
          </a:p>
          <a:p>
            <a:pPr lvl="2" algn="l">
              <a:buClr>
                <a:srgbClr val="0070C0"/>
              </a:buClr>
              <a:buFont typeface="Wingdings" panose="05000000000000000000" pitchFamily="2" charset="2"/>
              <a:buChar char="q"/>
            </a:pPr>
            <a:r>
              <a:rPr lang="en-US" sz="1600" dirty="0">
                <a:solidFill>
                  <a:schemeClr val="tx1"/>
                </a:solidFill>
                <a:latin typeface="+mn-lt"/>
              </a:rPr>
              <a:t>Use action words and accomplishments</a:t>
            </a:r>
          </a:p>
          <a:p>
            <a:pPr lvl="1" algn="l">
              <a:buClr>
                <a:srgbClr val="0070C0"/>
              </a:buClr>
              <a:buFont typeface="Wingdings" panose="05000000000000000000" pitchFamily="2" charset="2"/>
              <a:buChar char="q"/>
            </a:pPr>
            <a:endParaRPr lang="en-US" sz="1600" dirty="0">
              <a:solidFill>
                <a:schemeClr val="tx1"/>
              </a:solidFill>
              <a:latin typeface="+mn-lt"/>
            </a:endParaRPr>
          </a:p>
          <a:p>
            <a:pPr lvl="1" algn="l">
              <a:buClr>
                <a:srgbClr val="0070C0"/>
              </a:buClr>
              <a:buFont typeface="Wingdings" panose="05000000000000000000" pitchFamily="2" charset="2"/>
              <a:buChar char="q"/>
            </a:pPr>
            <a:r>
              <a:rPr lang="en-US" sz="1600" dirty="0">
                <a:solidFill>
                  <a:schemeClr val="tx1"/>
                </a:solidFill>
                <a:latin typeface="+mn-lt"/>
              </a:rPr>
              <a:t>Examples:</a:t>
            </a:r>
          </a:p>
          <a:p>
            <a:pPr lvl="2" algn="l">
              <a:buClr>
                <a:srgbClr val="0070C0"/>
              </a:buClr>
              <a:buFont typeface="Wingdings" panose="05000000000000000000" pitchFamily="2" charset="2"/>
              <a:buChar char="q"/>
            </a:pPr>
            <a:r>
              <a:rPr lang="en-US" sz="1600" b="1" dirty="0">
                <a:solidFill>
                  <a:schemeClr val="tx1"/>
                </a:solidFill>
                <a:latin typeface="+mn-lt"/>
                <a:cs typeface="Arial" charset="0"/>
              </a:rPr>
              <a:t>Analyzed</a:t>
            </a:r>
            <a:r>
              <a:rPr lang="en-US" sz="1600" dirty="0">
                <a:solidFill>
                  <a:schemeClr val="tx1"/>
                </a:solidFill>
                <a:latin typeface="+mn-lt"/>
                <a:cs typeface="Arial" charset="0"/>
              </a:rPr>
              <a:t> materials….</a:t>
            </a:r>
          </a:p>
          <a:p>
            <a:pPr lvl="2" algn="l">
              <a:buClr>
                <a:srgbClr val="0070C0"/>
              </a:buClr>
              <a:buFont typeface="Wingdings" panose="05000000000000000000" pitchFamily="2" charset="2"/>
              <a:buChar char="q"/>
            </a:pPr>
            <a:r>
              <a:rPr lang="en-US" sz="1600" b="1" dirty="0">
                <a:solidFill>
                  <a:schemeClr val="tx1"/>
                </a:solidFill>
                <a:latin typeface="+mn-lt"/>
                <a:cs typeface="Arial" charset="0"/>
              </a:rPr>
              <a:t>Conducted</a:t>
            </a:r>
            <a:r>
              <a:rPr lang="en-US" sz="1600" dirty="0">
                <a:solidFill>
                  <a:schemeClr val="tx1"/>
                </a:solidFill>
                <a:latin typeface="+mn-lt"/>
                <a:cs typeface="Arial" charset="0"/>
              </a:rPr>
              <a:t> individual….</a:t>
            </a:r>
          </a:p>
          <a:p>
            <a:pPr lvl="1" algn="l">
              <a:lnSpc>
                <a:spcPct val="200000"/>
              </a:lnSpc>
              <a:buClr>
                <a:srgbClr val="0070C0"/>
              </a:buClr>
              <a:buFont typeface="Wingdings" panose="05000000000000000000" pitchFamily="2" charset="2"/>
              <a:buChar char="q"/>
            </a:pPr>
            <a:r>
              <a:rPr lang="en-US" sz="1600" dirty="0">
                <a:solidFill>
                  <a:schemeClr val="tx1"/>
                </a:solidFill>
                <a:latin typeface="+mn-lt"/>
                <a:cs typeface="Arial" charset="0"/>
              </a:rPr>
              <a:t>List projects, organizations, classes, etc.</a:t>
            </a:r>
          </a:p>
          <a:p>
            <a:pPr lvl="2" algn="l">
              <a:buClr>
                <a:srgbClr val="0070C0"/>
              </a:buClr>
              <a:buFont typeface="Wingdings" panose="05000000000000000000" pitchFamily="2" charset="2"/>
              <a:buChar char="q"/>
            </a:pPr>
            <a:r>
              <a:rPr lang="en-US" sz="1600" dirty="0">
                <a:solidFill>
                  <a:schemeClr val="tx1"/>
                </a:solidFill>
                <a:latin typeface="+mn-lt"/>
                <a:cs typeface="Arial" charset="0"/>
              </a:rPr>
              <a:t>Similar to resume</a:t>
            </a:r>
          </a:p>
          <a:p>
            <a:pPr lvl="2" algn="l">
              <a:buClr>
                <a:srgbClr val="0070C0"/>
              </a:buClr>
              <a:buFont typeface="Wingdings" panose="05000000000000000000" pitchFamily="2" charset="2"/>
              <a:buChar char="q"/>
            </a:pPr>
            <a:r>
              <a:rPr lang="en-US" sz="1600" dirty="0">
                <a:solidFill>
                  <a:schemeClr val="tx1"/>
                </a:solidFill>
                <a:latin typeface="+mn-lt"/>
                <a:cs typeface="Arial" charset="0"/>
              </a:rPr>
              <a:t>Most related at the top</a:t>
            </a:r>
          </a:p>
          <a:p>
            <a:pPr lvl="2" algn="l">
              <a:buClr>
                <a:srgbClr val="0070C0"/>
              </a:buClr>
              <a:buFont typeface="Wingdings" panose="05000000000000000000" pitchFamily="2" charset="2"/>
              <a:buChar char="q"/>
            </a:pPr>
            <a:endParaRPr lang="en-US" sz="1400" dirty="0">
              <a:solidFill>
                <a:schemeClr val="tx1">
                  <a:lumMod val="65000"/>
                  <a:lumOff val="35000"/>
                </a:schemeClr>
              </a:solidFill>
              <a:latin typeface="Myriad Pro"/>
              <a:cs typeface="Arial" charset="0"/>
            </a:endParaRPr>
          </a:p>
          <a:p>
            <a:pPr lvl="2" algn="l">
              <a:buClr>
                <a:srgbClr val="0070C0"/>
              </a:buClr>
            </a:pPr>
            <a:r>
              <a:rPr lang="en-US" sz="1400" b="1" dirty="0">
                <a:solidFill>
                  <a:srgbClr val="0070C0"/>
                </a:solidFill>
                <a:latin typeface="Myriad Pro"/>
                <a:cs typeface="Arial" charset="0"/>
              </a:rPr>
              <a:t>41% of hiring managers consider volunteer experience equally as valuable as paid work experience</a:t>
            </a:r>
          </a:p>
        </p:txBody>
      </p:sp>
    </p:spTree>
    <p:extLst>
      <p:ext uri="{BB962C8B-B14F-4D97-AF65-F5344CB8AC3E}">
        <p14:creationId xmlns:p14="http://schemas.microsoft.com/office/powerpoint/2010/main" val="377367788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2400" y="209550"/>
            <a:ext cx="7772400" cy="857250"/>
          </a:xfrm>
        </p:spPr>
        <p:txBody>
          <a:bodyPr/>
          <a:lstStyle/>
          <a:p>
            <a:pPr algn="l"/>
            <a:r>
              <a:rPr lang="en-US" dirty="0" smtClean="0"/>
              <a:t>Experience</a:t>
            </a:r>
            <a:endParaRPr lang="en-US" dirty="0"/>
          </a:p>
        </p:txBody>
      </p:sp>
      <p:pic>
        <p:nvPicPr>
          <p:cNvPr id="6" name="Picture 5" descr="csusb_logo_1-main_CAREER-CENTER_cmyk"/>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pic>
        <p:nvPicPr>
          <p:cNvPr id="8" name="Picture 4" descr="Image result for linkedin exper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742" y="1352550"/>
            <a:ext cx="6134100" cy="20859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94984503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2400" y="209550"/>
            <a:ext cx="7772400" cy="857250"/>
          </a:xfrm>
        </p:spPr>
        <p:txBody>
          <a:bodyPr/>
          <a:lstStyle/>
          <a:p>
            <a:pPr algn="l"/>
            <a:r>
              <a:rPr lang="en-US" dirty="0" smtClean="0"/>
              <a:t>Skills</a:t>
            </a:r>
            <a:endParaRPr lang="en-US" dirty="0"/>
          </a:p>
        </p:txBody>
      </p:sp>
      <p:pic>
        <p:nvPicPr>
          <p:cNvPr id="6" name="Picture 5" descr="csusb_logo_1-main_CAREER-CENTER_cmyk"/>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8" name="TextBox 7"/>
          <p:cNvSpPr txBox="1"/>
          <p:nvPr/>
        </p:nvSpPr>
        <p:spPr>
          <a:xfrm>
            <a:off x="304800" y="1083845"/>
            <a:ext cx="8153400" cy="3785652"/>
          </a:xfrm>
          <a:prstGeom prst="rect">
            <a:avLst/>
          </a:prstGeom>
          <a:noFill/>
        </p:spPr>
        <p:txBody>
          <a:bodyPr wrap="square" rtlCol="0">
            <a:spAutoFit/>
          </a:bodyPr>
          <a:lstStyle/>
          <a:p>
            <a:pPr marL="285750" indent="-285750" algn="l">
              <a:buClr>
                <a:srgbClr val="0070C0"/>
              </a:buClr>
              <a:buFont typeface="Wingdings" panose="05000000000000000000" pitchFamily="2" charset="2"/>
              <a:buChar char="q"/>
            </a:pPr>
            <a:r>
              <a:rPr lang="en-US" sz="2000" dirty="0">
                <a:solidFill>
                  <a:schemeClr val="tx1"/>
                </a:solidFill>
                <a:latin typeface="+mn-lt"/>
              </a:rPr>
              <a:t>List tangible skills that you are comfortable using in the workplace</a:t>
            </a:r>
          </a:p>
          <a:p>
            <a:pPr marL="285750" indent="-285750" algn="l">
              <a:buClr>
                <a:srgbClr val="0070C0"/>
              </a:buClr>
              <a:buFont typeface="Wingdings" panose="05000000000000000000" pitchFamily="2" charset="2"/>
              <a:buChar char="q"/>
            </a:pPr>
            <a:r>
              <a:rPr lang="en-US" sz="2000" dirty="0">
                <a:solidFill>
                  <a:schemeClr val="tx1"/>
                </a:solidFill>
                <a:latin typeface="+mn-lt"/>
              </a:rPr>
              <a:t>Skills can be acquired on the job or in school</a:t>
            </a:r>
          </a:p>
          <a:p>
            <a:pPr marL="285750" indent="-285750" algn="l">
              <a:buClr>
                <a:srgbClr val="0070C0"/>
              </a:buClr>
              <a:buFont typeface="Wingdings" panose="05000000000000000000" pitchFamily="2" charset="2"/>
              <a:buChar char="q"/>
            </a:pPr>
            <a:endParaRPr lang="en-US" sz="2000" dirty="0">
              <a:solidFill>
                <a:schemeClr val="tx1"/>
              </a:solidFill>
              <a:latin typeface="+mn-lt"/>
            </a:endParaRPr>
          </a:p>
          <a:p>
            <a:pPr marL="742950" lvl="1" indent="-285750" algn="l">
              <a:buClr>
                <a:srgbClr val="0070C0"/>
              </a:buClr>
              <a:buFont typeface="Wingdings" panose="05000000000000000000" pitchFamily="2" charset="2"/>
              <a:buChar char="ü"/>
            </a:pPr>
            <a:r>
              <a:rPr lang="en-US" sz="2000" dirty="0">
                <a:solidFill>
                  <a:schemeClr val="tx1"/>
                </a:solidFill>
                <a:latin typeface="+mn-lt"/>
              </a:rPr>
              <a:t>Speak Mandarin?</a:t>
            </a:r>
          </a:p>
          <a:p>
            <a:pPr marL="742950" lvl="1" indent="-285750" algn="l">
              <a:buClr>
                <a:srgbClr val="0070C0"/>
              </a:buClr>
              <a:buFont typeface="Wingdings" panose="05000000000000000000" pitchFamily="2" charset="2"/>
              <a:buChar char="ü"/>
            </a:pPr>
            <a:r>
              <a:rPr lang="en-US" sz="2000" dirty="0">
                <a:solidFill>
                  <a:schemeClr val="tx1"/>
                </a:solidFill>
                <a:latin typeface="+mn-lt"/>
              </a:rPr>
              <a:t>Know JAVA programming?</a:t>
            </a:r>
          </a:p>
          <a:p>
            <a:pPr marL="742950" lvl="1" indent="-285750" algn="l">
              <a:buClr>
                <a:srgbClr val="0070C0"/>
              </a:buClr>
              <a:buFont typeface="Wingdings" panose="05000000000000000000" pitchFamily="2" charset="2"/>
              <a:buChar char="ü"/>
            </a:pPr>
            <a:endParaRPr lang="en-US" sz="2000" dirty="0">
              <a:solidFill>
                <a:schemeClr val="tx1"/>
              </a:solidFill>
              <a:latin typeface="+mn-lt"/>
            </a:endParaRPr>
          </a:p>
          <a:p>
            <a:pPr marL="742950" lvl="1" indent="-285750" algn="l">
              <a:buClr>
                <a:srgbClr val="0070C0"/>
              </a:buClr>
              <a:buFont typeface="Wingdings" panose="05000000000000000000" pitchFamily="2" charset="2"/>
              <a:buChar char="ü"/>
            </a:pPr>
            <a:endParaRPr lang="en-US" sz="2000" dirty="0">
              <a:solidFill>
                <a:schemeClr val="tx1"/>
              </a:solidFill>
              <a:latin typeface="+mn-lt"/>
            </a:endParaRPr>
          </a:p>
          <a:p>
            <a:pPr marL="742950" lvl="1" indent="-285750" algn="l">
              <a:buClr>
                <a:srgbClr val="0070C0"/>
              </a:buClr>
              <a:buFont typeface="Wingdings" panose="05000000000000000000" pitchFamily="2" charset="2"/>
              <a:buChar char="ü"/>
            </a:pPr>
            <a:endParaRPr lang="en-US" sz="2000" dirty="0">
              <a:solidFill>
                <a:schemeClr val="tx1"/>
              </a:solidFill>
              <a:latin typeface="+mn-lt"/>
            </a:endParaRPr>
          </a:p>
          <a:p>
            <a:pPr lvl="1" algn="ctr">
              <a:buClr>
                <a:srgbClr val="0070C0"/>
              </a:buClr>
            </a:pPr>
            <a:r>
              <a:rPr lang="en-US" sz="2000" b="1" dirty="0">
                <a:solidFill>
                  <a:srgbClr val="0066CC"/>
                </a:solidFill>
                <a:latin typeface="+mn-lt"/>
              </a:rPr>
              <a:t>17% more profiles views with 5+ skills listed</a:t>
            </a:r>
          </a:p>
          <a:p>
            <a:pPr marL="742950" lvl="1" indent="-285750" algn="l">
              <a:buClr>
                <a:srgbClr val="0070C0"/>
              </a:buClr>
              <a:buFont typeface="Wingdings" panose="05000000000000000000" pitchFamily="2" charset="2"/>
              <a:buChar char="ü"/>
            </a:pPr>
            <a:endParaRPr lang="en-US" sz="2000" dirty="0">
              <a:solidFill>
                <a:schemeClr val="tx1"/>
              </a:solidFill>
              <a:latin typeface="+mn-lt"/>
            </a:endParaRPr>
          </a:p>
          <a:p>
            <a:pPr marL="742950" lvl="1" indent="-285750" algn="l">
              <a:buClr>
                <a:srgbClr val="0070C0"/>
              </a:buClr>
              <a:buFont typeface="Wingdings" panose="05000000000000000000" pitchFamily="2" charset="2"/>
              <a:buChar char="ü"/>
            </a:pPr>
            <a:endParaRPr lang="en-US" sz="2000" dirty="0">
              <a:solidFill>
                <a:schemeClr val="tx1"/>
              </a:solidFill>
            </a:endParaRPr>
          </a:p>
          <a:p>
            <a:pPr lvl="1" algn="l">
              <a:buClr>
                <a:srgbClr val="0070C0"/>
              </a:buClr>
            </a:pPr>
            <a:endParaRPr lang="en-US" sz="2000" dirty="0">
              <a:solidFill>
                <a:schemeClr val="tx1"/>
              </a:solidFill>
            </a:endParaRPr>
          </a:p>
        </p:txBody>
      </p:sp>
    </p:spTree>
    <p:extLst>
      <p:ext uri="{BB962C8B-B14F-4D97-AF65-F5344CB8AC3E}">
        <p14:creationId xmlns:p14="http://schemas.microsoft.com/office/powerpoint/2010/main" val="1754006629"/>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2400" y="209550"/>
            <a:ext cx="7772400" cy="857250"/>
          </a:xfrm>
        </p:spPr>
        <p:txBody>
          <a:bodyPr/>
          <a:lstStyle/>
          <a:p>
            <a:pPr algn="l"/>
            <a:r>
              <a:rPr lang="en-US" dirty="0" smtClean="0"/>
              <a:t>Tips to get you started</a:t>
            </a:r>
            <a:endParaRPr lang="en-US" dirty="0"/>
          </a:p>
        </p:txBody>
      </p:sp>
      <p:pic>
        <p:nvPicPr>
          <p:cNvPr id="6" name="Picture 5" descr="csusb_logo_1-main_CAREER-CENTER_cmyk"/>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8" name="Rectangle 7"/>
          <p:cNvSpPr/>
          <p:nvPr/>
        </p:nvSpPr>
        <p:spPr>
          <a:xfrm>
            <a:off x="228600" y="1200150"/>
            <a:ext cx="7067550" cy="3036729"/>
          </a:xfrm>
          <a:prstGeom prst="rect">
            <a:avLst/>
          </a:prstGeom>
        </p:spPr>
        <p:txBody>
          <a:bodyPr wrap="square">
            <a:spAutoFit/>
          </a:bodyPr>
          <a:lstStyle/>
          <a:p>
            <a:pPr algn="l">
              <a:lnSpc>
                <a:spcPct val="120000"/>
              </a:lnSpc>
              <a:buClr>
                <a:srgbClr val="0070C0"/>
              </a:buClr>
              <a:buFont typeface="Wingdings" panose="05000000000000000000" pitchFamily="2" charset="2"/>
              <a:buChar char="q"/>
            </a:pPr>
            <a:r>
              <a:rPr lang="en-US" sz="2000" dirty="0">
                <a:solidFill>
                  <a:schemeClr val="tx1"/>
                </a:solidFill>
                <a:latin typeface="+mn-lt"/>
              </a:rPr>
              <a:t>Complete your profile </a:t>
            </a:r>
          </a:p>
          <a:p>
            <a:pPr algn="l">
              <a:lnSpc>
                <a:spcPct val="120000"/>
              </a:lnSpc>
              <a:buClr>
                <a:srgbClr val="0070C0"/>
              </a:buClr>
              <a:buFont typeface="Wingdings" panose="05000000000000000000" pitchFamily="2" charset="2"/>
              <a:buChar char="q"/>
            </a:pPr>
            <a:r>
              <a:rPr lang="en-US" sz="2000" dirty="0">
                <a:solidFill>
                  <a:schemeClr val="tx1"/>
                </a:solidFill>
                <a:latin typeface="+mn-lt"/>
              </a:rPr>
              <a:t>Claim your unique URL</a:t>
            </a:r>
          </a:p>
          <a:p>
            <a:pPr algn="l">
              <a:lnSpc>
                <a:spcPct val="120000"/>
              </a:lnSpc>
              <a:buClr>
                <a:srgbClr val="0070C0"/>
              </a:buClr>
              <a:buFont typeface="Wingdings" panose="05000000000000000000" pitchFamily="2" charset="2"/>
              <a:buChar char="q"/>
            </a:pPr>
            <a:r>
              <a:rPr lang="en-US" sz="2000" dirty="0">
                <a:solidFill>
                  <a:schemeClr val="tx1"/>
                </a:solidFill>
                <a:latin typeface="+mn-lt"/>
              </a:rPr>
              <a:t>Participate in groups </a:t>
            </a:r>
          </a:p>
          <a:p>
            <a:pPr algn="l">
              <a:lnSpc>
                <a:spcPct val="120000"/>
              </a:lnSpc>
              <a:buClr>
                <a:srgbClr val="0070C0"/>
              </a:buClr>
              <a:buFont typeface="Wingdings" panose="05000000000000000000" pitchFamily="2" charset="2"/>
              <a:buChar char="q"/>
            </a:pPr>
            <a:r>
              <a:rPr lang="en-US" sz="2000" dirty="0">
                <a:solidFill>
                  <a:schemeClr val="tx1"/>
                </a:solidFill>
                <a:latin typeface="+mn-lt"/>
              </a:rPr>
              <a:t>Connect with people you know:</a:t>
            </a:r>
          </a:p>
          <a:p>
            <a:pPr lvl="1" algn="l">
              <a:lnSpc>
                <a:spcPct val="120000"/>
              </a:lnSpc>
              <a:buClr>
                <a:srgbClr val="0070C0"/>
              </a:buClr>
              <a:buFont typeface="Wingdings" panose="05000000000000000000" pitchFamily="2" charset="2"/>
              <a:buChar char="q"/>
            </a:pPr>
            <a:r>
              <a:rPr lang="en-US" sz="2000" dirty="0">
                <a:solidFill>
                  <a:schemeClr val="tx1"/>
                </a:solidFill>
                <a:latin typeface="+mn-lt"/>
              </a:rPr>
              <a:t>Friends, family, classmates, mentors, teachers, </a:t>
            </a:r>
            <a:r>
              <a:rPr lang="en-US" sz="2000" dirty="0" smtClean="0">
                <a:solidFill>
                  <a:schemeClr val="tx1"/>
                </a:solidFill>
                <a:latin typeface="+mn-lt"/>
              </a:rPr>
              <a:t>and</a:t>
            </a:r>
          </a:p>
          <a:p>
            <a:pPr lvl="1" algn="l">
              <a:lnSpc>
                <a:spcPct val="120000"/>
              </a:lnSpc>
              <a:buClr>
                <a:srgbClr val="0070C0"/>
              </a:buClr>
            </a:pPr>
            <a:r>
              <a:rPr lang="en-US" sz="2000" dirty="0" smtClean="0">
                <a:solidFill>
                  <a:schemeClr val="tx1"/>
                </a:solidFill>
                <a:latin typeface="+mn-lt"/>
              </a:rPr>
              <a:t>professors</a:t>
            </a:r>
            <a:endParaRPr lang="en-US" sz="2000" dirty="0">
              <a:solidFill>
                <a:schemeClr val="tx1"/>
              </a:solidFill>
              <a:latin typeface="+mn-lt"/>
            </a:endParaRPr>
          </a:p>
          <a:p>
            <a:pPr algn="l">
              <a:lnSpc>
                <a:spcPct val="120000"/>
              </a:lnSpc>
              <a:buClr>
                <a:srgbClr val="0070C0"/>
              </a:buClr>
              <a:buFont typeface="Wingdings" panose="05000000000000000000" pitchFamily="2" charset="2"/>
              <a:buChar char="q"/>
            </a:pPr>
            <a:r>
              <a:rPr lang="en-US" sz="2000" dirty="0">
                <a:solidFill>
                  <a:schemeClr val="tx1"/>
                </a:solidFill>
                <a:latin typeface="+mn-lt"/>
              </a:rPr>
              <a:t>Use the alumni tool </a:t>
            </a:r>
          </a:p>
          <a:p>
            <a:pPr algn="l">
              <a:lnSpc>
                <a:spcPct val="120000"/>
              </a:lnSpc>
              <a:buClr>
                <a:srgbClr val="0070C0"/>
              </a:buClr>
              <a:buFont typeface="Wingdings" panose="05000000000000000000" pitchFamily="2" charset="2"/>
              <a:buChar char="q"/>
            </a:pPr>
            <a:r>
              <a:rPr lang="en-US" sz="2000" dirty="0">
                <a:solidFill>
                  <a:schemeClr val="tx1"/>
                </a:solidFill>
                <a:latin typeface="+mn-lt"/>
              </a:rPr>
              <a:t>Actively update your profile </a:t>
            </a:r>
          </a:p>
        </p:txBody>
      </p:sp>
    </p:spTree>
    <p:extLst>
      <p:ext uri="{BB962C8B-B14F-4D97-AF65-F5344CB8AC3E}">
        <p14:creationId xmlns:p14="http://schemas.microsoft.com/office/powerpoint/2010/main" val="172039857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2400" y="209550"/>
            <a:ext cx="7772400" cy="857250"/>
          </a:xfrm>
        </p:spPr>
        <p:txBody>
          <a:bodyPr/>
          <a:lstStyle/>
          <a:p>
            <a:pPr algn="l"/>
            <a:r>
              <a:rPr lang="en-US" dirty="0" smtClean="0"/>
              <a:t>Participate in Groups</a:t>
            </a:r>
            <a:endParaRPr lang="en-US" dirty="0"/>
          </a:p>
        </p:txBody>
      </p:sp>
      <p:pic>
        <p:nvPicPr>
          <p:cNvPr id="6" name="Picture 5" descr="csusb_logo_1-main_CAREER-CENTER_cmyk"/>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2" name="TextBox 1"/>
          <p:cNvSpPr txBox="1"/>
          <p:nvPr/>
        </p:nvSpPr>
        <p:spPr>
          <a:xfrm>
            <a:off x="228600" y="4248150"/>
            <a:ext cx="7162800" cy="276999"/>
          </a:xfrm>
          <a:prstGeom prst="rect">
            <a:avLst/>
          </a:prstGeom>
          <a:noFill/>
        </p:spPr>
        <p:txBody>
          <a:bodyPr wrap="square" rtlCol="0">
            <a:spAutoFit/>
          </a:bodyPr>
          <a:lstStyle/>
          <a:p>
            <a:pPr algn="l"/>
            <a:r>
              <a:rPr lang="en-US" dirty="0" smtClean="0">
                <a:solidFill>
                  <a:schemeClr val="tx1"/>
                </a:solidFill>
                <a:hlinkClick r:id="rId5"/>
              </a:rPr>
              <a:t>https</a:t>
            </a:r>
            <a:r>
              <a:rPr lang="en-US" dirty="0">
                <a:solidFill>
                  <a:schemeClr val="tx1"/>
                </a:solidFill>
                <a:hlinkClick r:id="rId5"/>
              </a:rPr>
              <a:t>://blog.hootsuite.com/linkedin-groups</a:t>
            </a:r>
            <a:r>
              <a:rPr lang="en-US" dirty="0" smtClean="0">
                <a:solidFill>
                  <a:schemeClr val="tx1"/>
                </a:solidFill>
                <a:hlinkClick r:id="rId5"/>
              </a:rPr>
              <a:t>/</a:t>
            </a:r>
            <a:r>
              <a:rPr lang="en-US" dirty="0" smtClean="0">
                <a:solidFill>
                  <a:schemeClr val="tx1"/>
                </a:solidFill>
              </a:rPr>
              <a:t> </a:t>
            </a:r>
            <a:endParaRPr lang="en-US" dirty="0">
              <a:solidFill>
                <a:schemeClr val="tx1"/>
              </a:solidFill>
            </a:endParaRPr>
          </a:p>
        </p:txBody>
      </p:sp>
      <p:sp>
        <p:nvSpPr>
          <p:cNvPr id="3" name="TextBox 2"/>
          <p:cNvSpPr txBox="1"/>
          <p:nvPr/>
        </p:nvSpPr>
        <p:spPr>
          <a:xfrm>
            <a:off x="228600" y="1200150"/>
            <a:ext cx="7315200" cy="2862322"/>
          </a:xfrm>
          <a:prstGeom prst="rect">
            <a:avLst/>
          </a:prstGeom>
          <a:noFill/>
        </p:spPr>
        <p:txBody>
          <a:bodyPr wrap="square" rtlCol="0">
            <a:spAutoFit/>
          </a:bodyPr>
          <a:lstStyle/>
          <a:p>
            <a:pPr algn="l"/>
            <a:r>
              <a:rPr lang="en-US" sz="2000" dirty="0">
                <a:solidFill>
                  <a:srgbClr val="000000"/>
                </a:solidFill>
                <a:latin typeface="+mn-lt"/>
              </a:rPr>
              <a:t>LinkedIn Groups are hubs on LinkedIn which provide a “place for professionals in the same industry or with similar interests to share content, find answers, post and view jobs, make business contacts, and establish themselves as industry experts.</a:t>
            </a:r>
            <a:r>
              <a:rPr lang="en-US" sz="2000" dirty="0" smtClean="0">
                <a:solidFill>
                  <a:srgbClr val="000000"/>
                </a:solidFill>
                <a:latin typeface="+mn-lt"/>
              </a:rPr>
              <a:t>”</a:t>
            </a:r>
          </a:p>
          <a:p>
            <a:pPr algn="l"/>
            <a:endParaRPr lang="en-US" sz="2000" dirty="0">
              <a:solidFill>
                <a:srgbClr val="000000"/>
              </a:solidFill>
              <a:latin typeface="+mn-lt"/>
            </a:endParaRPr>
          </a:p>
          <a:p>
            <a:pPr algn="l"/>
            <a:r>
              <a:rPr lang="en-US" sz="2000" dirty="0" smtClean="0">
                <a:solidFill>
                  <a:srgbClr val="000000"/>
                </a:solidFill>
                <a:latin typeface="+mn-lt"/>
              </a:rPr>
              <a:t>“Being an active participant in a group can help you network with other professionals in your field, especially those outside your immediate circle</a:t>
            </a:r>
            <a:r>
              <a:rPr lang="mr-IN" sz="2000" dirty="0" smtClean="0">
                <a:solidFill>
                  <a:srgbClr val="000000"/>
                </a:solidFill>
                <a:latin typeface="+mn-lt"/>
              </a:rPr>
              <a:t>…</a:t>
            </a:r>
            <a:r>
              <a:rPr lang="en-US" sz="2000" dirty="0" smtClean="0">
                <a:solidFill>
                  <a:srgbClr val="000000"/>
                </a:solidFill>
                <a:latin typeface="+mn-lt"/>
              </a:rPr>
              <a:t>” </a:t>
            </a:r>
            <a:endParaRPr lang="en-US" sz="2000" dirty="0">
              <a:solidFill>
                <a:srgbClr val="000000"/>
              </a:solidFill>
              <a:latin typeface="+mn-lt"/>
            </a:endParaRPr>
          </a:p>
        </p:txBody>
      </p:sp>
    </p:spTree>
    <p:extLst>
      <p:ext uri="{BB962C8B-B14F-4D97-AF65-F5344CB8AC3E}">
        <p14:creationId xmlns:p14="http://schemas.microsoft.com/office/powerpoint/2010/main" val="3857988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Networking?</a:t>
            </a:r>
            <a:endParaRPr lang="en-US" dirty="0"/>
          </a:p>
        </p:txBody>
      </p:sp>
      <p:sp>
        <p:nvSpPr>
          <p:cNvPr id="3" name="Content Placeholder 2"/>
          <p:cNvSpPr>
            <a:spLocks noGrp="1"/>
          </p:cNvSpPr>
          <p:nvPr>
            <p:ph idx="1"/>
          </p:nvPr>
        </p:nvSpPr>
        <p:spPr>
          <a:xfrm>
            <a:off x="685800" y="971550"/>
            <a:ext cx="7772400" cy="3429000"/>
          </a:xfrm>
        </p:spPr>
        <p:txBody>
          <a:bodyPr/>
          <a:lstStyle/>
          <a:p>
            <a:pPr>
              <a:lnSpc>
                <a:spcPct val="100000"/>
              </a:lnSpc>
            </a:pPr>
            <a:r>
              <a:rPr lang="en-US" sz="2000" dirty="0"/>
              <a:t>T</a:t>
            </a:r>
            <a:r>
              <a:rPr lang="en-US" sz="2000" dirty="0" smtClean="0"/>
              <a:t>alking </a:t>
            </a:r>
            <a:r>
              <a:rPr lang="en-US" sz="2000" dirty="0"/>
              <a:t>with people who will learn about you and your interests, and then help you gain insight into your career options and </a:t>
            </a:r>
            <a:r>
              <a:rPr lang="en-US" sz="2000" dirty="0" smtClean="0"/>
              <a:t>goals</a:t>
            </a:r>
          </a:p>
          <a:p>
            <a:pPr marL="0" indent="0">
              <a:lnSpc>
                <a:spcPct val="100000"/>
              </a:lnSpc>
              <a:buNone/>
            </a:pPr>
            <a:endParaRPr lang="en-US" sz="2000" dirty="0"/>
          </a:p>
          <a:p>
            <a:pPr>
              <a:lnSpc>
                <a:spcPct val="100000"/>
              </a:lnSpc>
            </a:pPr>
            <a:r>
              <a:rPr lang="en-US" sz="2000" dirty="0"/>
              <a:t>It is a </a:t>
            </a:r>
            <a:r>
              <a:rPr lang="en-US" sz="2000" b="1" dirty="0">
                <a:solidFill>
                  <a:srgbClr val="0066CC"/>
                </a:solidFill>
              </a:rPr>
              <a:t>two-way</a:t>
            </a:r>
            <a:r>
              <a:rPr lang="en-US" sz="2000" dirty="0"/>
              <a:t> process that </a:t>
            </a:r>
            <a:r>
              <a:rPr lang="en-US" sz="2000" dirty="0" smtClean="0"/>
              <a:t>involves developing</a:t>
            </a:r>
            <a:r>
              <a:rPr lang="en-US" sz="2000" dirty="0"/>
              <a:t> </a:t>
            </a:r>
            <a:r>
              <a:rPr lang="en-US" sz="2000" b="1" dirty="0">
                <a:solidFill>
                  <a:srgbClr val="0066CC"/>
                </a:solidFill>
              </a:rPr>
              <a:t>and</a:t>
            </a:r>
            <a:r>
              <a:rPr lang="en-US" sz="2000" dirty="0"/>
              <a:t> maintaining connections with individuals, and mutually benefitting from the </a:t>
            </a:r>
            <a:r>
              <a:rPr lang="en-US" sz="2000" dirty="0" smtClean="0"/>
              <a:t>relationship</a:t>
            </a:r>
          </a:p>
          <a:p>
            <a:pPr marL="0" indent="0">
              <a:lnSpc>
                <a:spcPct val="100000"/>
              </a:lnSpc>
              <a:buNone/>
            </a:pPr>
            <a:endParaRPr lang="en-US" sz="2000" dirty="0"/>
          </a:p>
          <a:p>
            <a:pPr>
              <a:lnSpc>
                <a:spcPct val="100000"/>
              </a:lnSpc>
            </a:pPr>
            <a:r>
              <a:rPr lang="en-US" sz="2000" dirty="0"/>
              <a:t>I</a:t>
            </a:r>
            <a:r>
              <a:rPr lang="en-US" sz="2000" dirty="0" smtClean="0"/>
              <a:t>s </a:t>
            </a:r>
            <a:r>
              <a:rPr lang="en-US" sz="2000" dirty="0"/>
              <a:t>an ongoing process that takes time and attention; it is </a:t>
            </a:r>
            <a:r>
              <a:rPr lang="en-US" sz="2000" b="1" dirty="0">
                <a:solidFill>
                  <a:srgbClr val="0066CC"/>
                </a:solidFill>
              </a:rPr>
              <a:t>not</a:t>
            </a:r>
            <a:r>
              <a:rPr lang="en-US" sz="2000" dirty="0"/>
              <a:t> something you do only when you are looking for a </a:t>
            </a:r>
            <a:r>
              <a:rPr lang="en-US" sz="2000" dirty="0" smtClean="0"/>
              <a:t>job</a:t>
            </a:r>
            <a:endParaRPr lang="en-US" sz="2000" dirty="0"/>
          </a:p>
          <a:p>
            <a:pPr marL="0" indent="0">
              <a:buNone/>
            </a:pPr>
            <a:endParaRPr lang="en-US" dirty="0"/>
          </a:p>
        </p:txBody>
      </p:sp>
      <p:pic>
        <p:nvPicPr>
          <p:cNvPr id="4" name="Picture 3" descr="csusb_logo_1-main_CAREER-CENTER_cmyk"/>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Tree>
    <p:extLst>
      <p:ext uri="{BB962C8B-B14F-4D97-AF65-F5344CB8AC3E}">
        <p14:creationId xmlns:p14="http://schemas.microsoft.com/office/powerpoint/2010/main" val="3574508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2400" y="209550"/>
            <a:ext cx="7772400" cy="857250"/>
          </a:xfrm>
        </p:spPr>
        <p:txBody>
          <a:bodyPr/>
          <a:lstStyle/>
          <a:p>
            <a:pPr algn="l"/>
            <a:r>
              <a:rPr lang="en-US" dirty="0" smtClean="0"/>
              <a:t>Final Words...use LinkedIn to:</a:t>
            </a:r>
            <a:endParaRPr lang="en-US" dirty="0"/>
          </a:p>
        </p:txBody>
      </p:sp>
      <p:pic>
        <p:nvPicPr>
          <p:cNvPr id="6" name="Picture 5" descr="csusb_logo_1-main_CAREER-CENTER_cmyk"/>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8" name="Rectangle 7"/>
          <p:cNvSpPr/>
          <p:nvPr/>
        </p:nvSpPr>
        <p:spPr>
          <a:xfrm>
            <a:off x="342900" y="1200150"/>
            <a:ext cx="7391400" cy="2585323"/>
          </a:xfrm>
          <a:prstGeom prst="rect">
            <a:avLst/>
          </a:prstGeom>
        </p:spPr>
        <p:txBody>
          <a:bodyPr wrap="square">
            <a:spAutoFit/>
          </a:bodyPr>
          <a:lstStyle/>
          <a:p>
            <a:pPr algn="l">
              <a:lnSpc>
                <a:spcPct val="120000"/>
              </a:lnSpc>
              <a:buClr>
                <a:srgbClr val="0070C0"/>
              </a:buClr>
              <a:buFont typeface="Wingdings" panose="05000000000000000000" pitchFamily="2" charset="2"/>
              <a:buChar char="q"/>
            </a:pPr>
            <a:r>
              <a:rPr lang="en-US" sz="2000" dirty="0">
                <a:solidFill>
                  <a:schemeClr val="tx1"/>
                </a:solidFill>
                <a:latin typeface="+mn-lt"/>
              </a:rPr>
              <a:t>Browse job descriptions</a:t>
            </a:r>
          </a:p>
          <a:p>
            <a:pPr algn="l">
              <a:lnSpc>
                <a:spcPct val="120000"/>
              </a:lnSpc>
              <a:buClr>
                <a:srgbClr val="0070C0"/>
              </a:buClr>
              <a:buFont typeface="Wingdings" panose="05000000000000000000" pitchFamily="2" charset="2"/>
              <a:buChar char="q"/>
            </a:pPr>
            <a:r>
              <a:rPr lang="en-US" sz="2000" dirty="0">
                <a:solidFill>
                  <a:schemeClr val="tx1"/>
                </a:solidFill>
                <a:latin typeface="+mn-lt"/>
              </a:rPr>
              <a:t>Set up job alerts</a:t>
            </a:r>
          </a:p>
          <a:p>
            <a:pPr algn="l">
              <a:lnSpc>
                <a:spcPct val="120000"/>
              </a:lnSpc>
              <a:buClr>
                <a:srgbClr val="0070C0"/>
              </a:buClr>
              <a:buFont typeface="Wingdings" panose="05000000000000000000" pitchFamily="2" charset="2"/>
              <a:buChar char="q"/>
            </a:pPr>
            <a:r>
              <a:rPr lang="en-US" sz="2000" dirty="0">
                <a:solidFill>
                  <a:schemeClr val="tx1"/>
                </a:solidFill>
                <a:latin typeface="+mn-lt"/>
              </a:rPr>
              <a:t>Follow </a:t>
            </a:r>
          </a:p>
          <a:p>
            <a:pPr lvl="1" algn="l">
              <a:lnSpc>
                <a:spcPct val="120000"/>
              </a:lnSpc>
              <a:buClr>
                <a:srgbClr val="0070C0"/>
              </a:buClr>
              <a:buFont typeface="Wingdings" panose="05000000000000000000" pitchFamily="2" charset="2"/>
              <a:buChar char="q"/>
            </a:pPr>
            <a:r>
              <a:rPr lang="en-US" sz="2000" dirty="0">
                <a:solidFill>
                  <a:schemeClr val="tx1"/>
                </a:solidFill>
                <a:latin typeface="+mn-lt"/>
              </a:rPr>
              <a:t>Companies</a:t>
            </a:r>
          </a:p>
          <a:p>
            <a:pPr lvl="1" algn="l">
              <a:lnSpc>
                <a:spcPct val="120000"/>
              </a:lnSpc>
              <a:buClr>
                <a:srgbClr val="0070C0"/>
              </a:buClr>
              <a:buFont typeface="Wingdings" panose="05000000000000000000" pitchFamily="2" charset="2"/>
              <a:buChar char="q"/>
            </a:pPr>
            <a:r>
              <a:rPr lang="en-US" sz="2000" dirty="0">
                <a:solidFill>
                  <a:schemeClr val="tx1"/>
                </a:solidFill>
                <a:latin typeface="+mn-lt"/>
              </a:rPr>
              <a:t>Influencers</a:t>
            </a:r>
          </a:p>
          <a:p>
            <a:pPr lvl="1" algn="l">
              <a:lnSpc>
                <a:spcPct val="120000"/>
              </a:lnSpc>
              <a:buClr>
                <a:srgbClr val="0070C0"/>
              </a:buClr>
              <a:buFont typeface="Wingdings" panose="05000000000000000000" pitchFamily="2" charset="2"/>
              <a:buChar char="q"/>
            </a:pPr>
            <a:r>
              <a:rPr lang="en-US" sz="2000" dirty="0">
                <a:solidFill>
                  <a:schemeClr val="tx1"/>
                </a:solidFill>
                <a:latin typeface="+mn-lt"/>
              </a:rPr>
              <a:t>Industries---trends and news</a:t>
            </a:r>
          </a:p>
          <a:p>
            <a:pPr algn="l">
              <a:buClr>
                <a:srgbClr val="0070C0"/>
              </a:buClr>
            </a:pPr>
            <a:endParaRPr lang="en-US" sz="1800" dirty="0">
              <a:solidFill>
                <a:srgbClr val="595959"/>
              </a:solidFill>
              <a:latin typeface="Myriad Pro"/>
            </a:endParaRPr>
          </a:p>
        </p:txBody>
      </p:sp>
    </p:spTree>
    <p:extLst>
      <p:ext uri="{BB962C8B-B14F-4D97-AF65-F5344CB8AC3E}">
        <p14:creationId xmlns:p14="http://schemas.microsoft.com/office/powerpoint/2010/main" val="211751987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susb_logo_1-main_CAREER-CENTER_cmyk"/>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209550"/>
            <a:ext cx="5546911" cy="4286250"/>
          </a:xfrm>
          <a:prstGeom prst="rect">
            <a:avLst/>
          </a:prstGeom>
        </p:spPr>
      </p:pic>
    </p:spTree>
    <p:extLst>
      <p:ext uri="{BB962C8B-B14F-4D97-AF65-F5344CB8AC3E}">
        <p14:creationId xmlns:p14="http://schemas.microsoft.com/office/powerpoint/2010/main" val="1197611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susb_logo_1-main_CAREER-CENTER_cmyk"/>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2" name="Rectangle 1"/>
          <p:cNvSpPr/>
          <p:nvPr/>
        </p:nvSpPr>
        <p:spPr>
          <a:xfrm>
            <a:off x="304800" y="1200150"/>
            <a:ext cx="7315200" cy="1969770"/>
          </a:xfrm>
          <a:prstGeom prst="rect">
            <a:avLst/>
          </a:prstGeom>
        </p:spPr>
        <p:txBody>
          <a:bodyPr wrap="square">
            <a:spAutoFit/>
          </a:bodyPr>
          <a:lstStyle/>
          <a:p>
            <a:pPr algn="l"/>
            <a:r>
              <a:rPr lang="en-US" sz="1400" b="1" dirty="0">
                <a:solidFill>
                  <a:srgbClr val="000000"/>
                </a:solidFill>
                <a:latin typeface="+mn-lt"/>
              </a:rPr>
              <a:t>Student Job Seekers: Tips to Building the Perfect LinkedIn Profile </a:t>
            </a:r>
            <a:r>
              <a:rPr lang="en-US" sz="1400" dirty="0">
                <a:solidFill>
                  <a:srgbClr val="000000"/>
                </a:solidFill>
                <a:latin typeface="+mn-lt"/>
                <a:hlinkClick r:id="rId5"/>
              </a:rPr>
              <a:t>https://blog.linkedin.com/2016/11/14/student-job-seekers-tips-to-building-the-perfect-linkedin-</a:t>
            </a:r>
            <a:r>
              <a:rPr lang="en-US" sz="1400" dirty="0" smtClean="0">
                <a:solidFill>
                  <a:srgbClr val="000000"/>
                </a:solidFill>
                <a:latin typeface="+mn-lt"/>
                <a:hlinkClick r:id="rId5"/>
              </a:rPr>
              <a:t>profile</a:t>
            </a:r>
            <a:r>
              <a:rPr lang="en-US" sz="1400" dirty="0" smtClean="0">
                <a:solidFill>
                  <a:srgbClr val="000000"/>
                </a:solidFill>
                <a:latin typeface="+mn-lt"/>
              </a:rPr>
              <a:t> </a:t>
            </a:r>
          </a:p>
          <a:p>
            <a:pPr algn="l"/>
            <a:endParaRPr lang="en-US" dirty="0" smtClean="0">
              <a:solidFill>
                <a:srgbClr val="000000"/>
              </a:solidFill>
              <a:latin typeface="+mn-lt"/>
            </a:endParaRPr>
          </a:p>
          <a:p>
            <a:pPr algn="l"/>
            <a:endParaRPr lang="en-US" sz="1400" dirty="0">
              <a:solidFill>
                <a:srgbClr val="000000"/>
              </a:solidFill>
              <a:latin typeface="+mn-lt"/>
            </a:endParaRPr>
          </a:p>
          <a:p>
            <a:pPr algn="l"/>
            <a:r>
              <a:rPr lang="en-US" sz="1400" b="1" dirty="0" smtClean="0">
                <a:solidFill>
                  <a:srgbClr val="000000"/>
                </a:solidFill>
                <a:latin typeface="+mn-lt"/>
              </a:rPr>
              <a:t>LinkedIn Etiquette: 20 Do’s &amp; Don</a:t>
            </a:r>
            <a:r>
              <a:rPr lang="mr-IN" sz="1400" b="1" dirty="0" smtClean="0">
                <a:solidFill>
                  <a:srgbClr val="000000"/>
                </a:solidFill>
                <a:latin typeface="+mn-lt"/>
              </a:rPr>
              <a:t>’</a:t>
            </a:r>
            <a:r>
              <a:rPr lang="en-US" sz="1400" b="1" dirty="0" smtClean="0">
                <a:solidFill>
                  <a:srgbClr val="000000"/>
                </a:solidFill>
                <a:latin typeface="+mn-lt"/>
              </a:rPr>
              <a:t>t’s</a:t>
            </a:r>
          </a:p>
          <a:p>
            <a:pPr algn="l"/>
            <a:r>
              <a:rPr lang="en-US" sz="1400" dirty="0">
                <a:solidFill>
                  <a:srgbClr val="000000"/>
                </a:solidFill>
                <a:latin typeface="+mn-lt"/>
                <a:hlinkClick r:id="rId6"/>
              </a:rPr>
              <a:t>https://www.linkedin.com/pulse/20140417174121-34888774-linkedin-etiquette-guide-20-do-s-don-ts</a:t>
            </a:r>
            <a:r>
              <a:rPr lang="en-US" sz="1400" dirty="0" smtClean="0">
                <a:solidFill>
                  <a:srgbClr val="000000"/>
                </a:solidFill>
                <a:latin typeface="+mn-lt"/>
                <a:hlinkClick r:id="rId6"/>
              </a:rPr>
              <a:t>/</a:t>
            </a:r>
            <a:r>
              <a:rPr lang="en-US" sz="1400" dirty="0" smtClean="0">
                <a:solidFill>
                  <a:srgbClr val="000000"/>
                </a:solidFill>
                <a:latin typeface="+mn-lt"/>
              </a:rPr>
              <a:t> </a:t>
            </a:r>
            <a:endParaRPr lang="en-US" sz="1400" dirty="0">
              <a:solidFill>
                <a:srgbClr val="000000"/>
              </a:solidFill>
              <a:latin typeface="+mn-lt"/>
            </a:endParaRPr>
          </a:p>
          <a:p>
            <a:pPr algn="l"/>
            <a:endParaRPr lang="en-US" dirty="0">
              <a:solidFill>
                <a:srgbClr val="000000"/>
              </a:solidFill>
              <a:latin typeface="+mn-lt"/>
            </a:endParaRPr>
          </a:p>
        </p:txBody>
      </p:sp>
      <p:sp>
        <p:nvSpPr>
          <p:cNvPr id="5" name="Title 4"/>
          <p:cNvSpPr>
            <a:spLocks noGrp="1"/>
          </p:cNvSpPr>
          <p:nvPr>
            <p:ph type="title"/>
          </p:nvPr>
        </p:nvSpPr>
        <p:spPr>
          <a:xfrm>
            <a:off x="152400" y="209550"/>
            <a:ext cx="7772400" cy="857250"/>
          </a:xfrm>
        </p:spPr>
        <p:txBody>
          <a:bodyPr/>
          <a:lstStyle/>
          <a:p>
            <a:pPr algn="l"/>
            <a:r>
              <a:rPr lang="en-US" dirty="0" smtClean="0"/>
              <a:t>Additional Resources</a:t>
            </a:r>
            <a:endParaRPr lang="en-US" dirty="0"/>
          </a:p>
        </p:txBody>
      </p:sp>
    </p:spTree>
    <p:extLst>
      <p:ext uri="{BB962C8B-B14F-4D97-AF65-F5344CB8AC3E}">
        <p14:creationId xmlns:p14="http://schemas.microsoft.com/office/powerpoint/2010/main" val="183372829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Reference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0" y="1257300"/>
            <a:ext cx="2514600" cy="2686050"/>
          </a:xfrm>
        </p:spPr>
      </p:pic>
    </p:spTree>
    <p:extLst>
      <p:ext uri="{BB962C8B-B14F-4D97-AF65-F5344CB8AC3E}">
        <p14:creationId xmlns:p14="http://schemas.microsoft.com/office/powerpoint/2010/main" val="160388443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7e934f86e5_3_10"/>
          <p:cNvSpPr txBox="1">
            <a:spLocks noGrp="1"/>
          </p:cNvSpPr>
          <p:nvPr>
            <p:ph type="ctrTitle"/>
          </p:nvPr>
        </p:nvSpPr>
        <p:spPr>
          <a:xfrm>
            <a:off x="1714500" y="170081"/>
            <a:ext cx="5829300" cy="1102500"/>
          </a:xfrm>
          <a:prstGeom prst="rect">
            <a:avLst/>
          </a:prstGeom>
        </p:spPr>
        <p:txBody>
          <a:bodyPr spcFirstLastPara="1" wrap="square" lIns="68569" tIns="34275" rIns="68569" bIns="34275" anchor="ctr" anchorCtr="0">
            <a:noAutofit/>
          </a:bodyPr>
          <a:lstStyle/>
          <a:p>
            <a:r>
              <a:rPr lang="en-US"/>
              <a:t>Career Center Information</a:t>
            </a:r>
            <a:endParaRPr/>
          </a:p>
        </p:txBody>
      </p:sp>
      <p:sp>
        <p:nvSpPr>
          <p:cNvPr id="150" name="Google Shape;150;g7e934f86e5_3_10"/>
          <p:cNvSpPr txBox="1">
            <a:spLocks noGrp="1"/>
          </p:cNvSpPr>
          <p:nvPr>
            <p:ph type="subTitle" idx="1"/>
          </p:nvPr>
        </p:nvSpPr>
        <p:spPr>
          <a:xfrm>
            <a:off x="1322025" y="1614469"/>
            <a:ext cx="3143700" cy="2531025"/>
          </a:xfrm>
          <a:prstGeom prst="rect">
            <a:avLst/>
          </a:prstGeom>
        </p:spPr>
        <p:txBody>
          <a:bodyPr spcFirstLastPara="1" wrap="square" lIns="68569" tIns="34275" rIns="68569" bIns="34275" anchor="t" anchorCtr="0">
            <a:noAutofit/>
          </a:bodyPr>
          <a:lstStyle/>
          <a:p>
            <a:pPr marL="0" indent="0" algn="l"/>
            <a:r>
              <a:rPr lang="en-US" sz="1500" b="1" i="1"/>
              <a:t>Main Campus</a:t>
            </a:r>
            <a:endParaRPr sz="1500" b="1" i="1"/>
          </a:p>
          <a:p>
            <a:pPr marL="0" indent="0" algn="l"/>
            <a:r>
              <a:rPr lang="en-US" sz="1350"/>
              <a:t>University Hall 329</a:t>
            </a:r>
            <a:endParaRPr sz="1350"/>
          </a:p>
          <a:p>
            <a:pPr marL="0" indent="0" algn="l"/>
            <a:r>
              <a:rPr lang="en-US" sz="1350"/>
              <a:t>Phone: 909-537-5250</a:t>
            </a:r>
            <a:endParaRPr sz="1350"/>
          </a:p>
          <a:p>
            <a:pPr marL="0" indent="0" algn="l"/>
            <a:r>
              <a:rPr lang="en-US" sz="1350"/>
              <a:t>Email: </a:t>
            </a:r>
            <a:r>
              <a:rPr lang="en-US" sz="1350" u="sng">
                <a:solidFill>
                  <a:schemeClr val="hlink"/>
                </a:solidFill>
                <a:hlinkClick r:id="rId3"/>
              </a:rPr>
              <a:t>careercenter@csusb.edu</a:t>
            </a:r>
            <a:r>
              <a:rPr lang="en-US" sz="1350"/>
              <a:t> </a:t>
            </a:r>
            <a:endParaRPr sz="1350"/>
          </a:p>
          <a:p>
            <a:pPr marL="0" indent="0" algn="l"/>
            <a:r>
              <a:rPr lang="en-US" sz="1350"/>
              <a:t>Website: </a:t>
            </a:r>
            <a:r>
              <a:rPr lang="en-US" sz="1350" u="sng">
                <a:solidFill>
                  <a:schemeClr val="hlink"/>
                </a:solidFill>
                <a:hlinkClick r:id="rId4"/>
              </a:rPr>
              <a:t>www.csusb.edu/career-center</a:t>
            </a:r>
            <a:r>
              <a:rPr lang="en-US" sz="1350"/>
              <a:t> </a:t>
            </a:r>
            <a:endParaRPr sz="1350"/>
          </a:p>
        </p:txBody>
      </p:sp>
      <p:sp>
        <p:nvSpPr>
          <p:cNvPr id="151" name="Google Shape;151;g7e934f86e5_3_10"/>
          <p:cNvSpPr txBox="1">
            <a:spLocks noGrp="1"/>
          </p:cNvSpPr>
          <p:nvPr>
            <p:ph type="subTitle" idx="1"/>
          </p:nvPr>
        </p:nvSpPr>
        <p:spPr>
          <a:xfrm>
            <a:off x="4683263" y="1614469"/>
            <a:ext cx="3143700" cy="2531025"/>
          </a:xfrm>
          <a:prstGeom prst="rect">
            <a:avLst/>
          </a:prstGeom>
        </p:spPr>
        <p:txBody>
          <a:bodyPr spcFirstLastPara="1" wrap="square" lIns="68569" tIns="34275" rIns="68569" bIns="34275" anchor="t" anchorCtr="0">
            <a:noAutofit/>
          </a:bodyPr>
          <a:lstStyle/>
          <a:p>
            <a:pPr marL="0" indent="0" algn="l"/>
            <a:r>
              <a:rPr lang="en-US" sz="1500" b="1" i="1"/>
              <a:t>Palm Desert Campus</a:t>
            </a:r>
            <a:endParaRPr sz="1500" b="1" i="1"/>
          </a:p>
          <a:p>
            <a:pPr marL="0" indent="0" algn="l"/>
            <a:r>
              <a:rPr lang="en-US" sz="1350"/>
              <a:t>Indian Wells 111</a:t>
            </a:r>
            <a:endParaRPr sz="1350"/>
          </a:p>
          <a:p>
            <a:pPr marL="0" indent="0" algn="l"/>
            <a:r>
              <a:rPr lang="en-US" sz="1350"/>
              <a:t>Phone: 909-537-8243</a:t>
            </a:r>
            <a:endParaRPr sz="1350"/>
          </a:p>
          <a:p>
            <a:pPr marL="0" indent="0" algn="l"/>
            <a:r>
              <a:rPr lang="en-US" sz="1350"/>
              <a:t>Email: </a:t>
            </a:r>
            <a:r>
              <a:rPr lang="en-US" sz="1350" u="sng">
                <a:solidFill>
                  <a:schemeClr val="hlink"/>
                </a:solidFill>
                <a:hlinkClick r:id="rId5"/>
              </a:rPr>
              <a:t>pdccareercenter@csusb.edu</a:t>
            </a:r>
            <a:r>
              <a:rPr lang="en-US" sz="1350"/>
              <a:t> </a:t>
            </a:r>
            <a:endParaRPr sz="1350"/>
          </a:p>
          <a:p>
            <a:pPr marL="0" indent="0" algn="l"/>
            <a:r>
              <a:rPr lang="en-US" sz="1350"/>
              <a:t>Website: </a:t>
            </a:r>
            <a:r>
              <a:rPr lang="en-US" sz="1350" u="sng">
                <a:solidFill>
                  <a:schemeClr val="hlink"/>
                </a:solidFill>
                <a:hlinkClick r:id="rId6"/>
              </a:rPr>
              <a:t>https://pdc.csusb.edu/current-students/career-service</a:t>
            </a:r>
            <a:r>
              <a:rPr lang="en-US" sz="1350"/>
              <a:t> </a:t>
            </a:r>
            <a:endParaRPr sz="1350"/>
          </a:p>
        </p:txBody>
      </p:sp>
      <p:pic>
        <p:nvPicPr>
          <p:cNvPr id="152" name="Google Shape;152;g7e934f86e5_3_10"/>
          <p:cNvPicPr preferRelativeResize="0"/>
          <p:nvPr/>
        </p:nvPicPr>
        <p:blipFill>
          <a:blip r:embed="rId7">
            <a:alphaModFix/>
          </a:blip>
          <a:stretch>
            <a:fillRect/>
          </a:stretch>
        </p:blipFill>
        <p:spPr>
          <a:xfrm>
            <a:off x="7696200" y="285750"/>
            <a:ext cx="1121569" cy="564356"/>
          </a:xfrm>
          <a:prstGeom prst="rect">
            <a:avLst/>
          </a:prstGeom>
          <a:noFill/>
          <a:ln>
            <a:noFill/>
          </a:ln>
        </p:spPr>
      </p:pic>
    </p:spTree>
    <p:extLst>
      <p:ext uri="{BB962C8B-B14F-4D97-AF65-F5344CB8AC3E}">
        <p14:creationId xmlns:p14="http://schemas.microsoft.com/office/powerpoint/2010/main" val="267873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Networking?</a:t>
            </a:r>
            <a:endParaRPr lang="en-US" dirty="0"/>
          </a:p>
        </p:txBody>
      </p:sp>
      <p:sp>
        <p:nvSpPr>
          <p:cNvPr id="3" name="Content Placeholder 2"/>
          <p:cNvSpPr>
            <a:spLocks noGrp="1"/>
          </p:cNvSpPr>
          <p:nvPr>
            <p:ph idx="1"/>
          </p:nvPr>
        </p:nvSpPr>
        <p:spPr>
          <a:xfrm>
            <a:off x="685800" y="1257301"/>
            <a:ext cx="7772400" cy="2990849"/>
          </a:xfrm>
        </p:spPr>
        <p:txBody>
          <a:bodyPr/>
          <a:lstStyle/>
          <a:p>
            <a:pPr>
              <a:lnSpc>
                <a:spcPct val="100000"/>
              </a:lnSpc>
            </a:pPr>
            <a:r>
              <a:rPr lang="en-US" sz="2000" dirty="0" smtClean="0"/>
              <a:t>Successful </a:t>
            </a:r>
            <a:r>
              <a:rPr lang="en-US" sz="2000" dirty="0"/>
              <a:t>networking requires </a:t>
            </a:r>
            <a:r>
              <a:rPr lang="en-US" sz="2000" b="1" dirty="0">
                <a:solidFill>
                  <a:srgbClr val="0066CC"/>
                </a:solidFill>
              </a:rPr>
              <a:t>preparation</a:t>
            </a:r>
            <a:r>
              <a:rPr lang="en-US" sz="2000" dirty="0"/>
              <a:t> and </a:t>
            </a:r>
            <a:r>
              <a:rPr lang="en-US" sz="2000" b="1" dirty="0" smtClean="0">
                <a:solidFill>
                  <a:srgbClr val="0066CC"/>
                </a:solidFill>
              </a:rPr>
              <a:t>practice</a:t>
            </a:r>
            <a:endParaRPr lang="en-US" sz="2000" dirty="0" smtClean="0"/>
          </a:p>
          <a:p>
            <a:pPr marL="0" indent="0">
              <a:lnSpc>
                <a:spcPct val="100000"/>
              </a:lnSpc>
              <a:buNone/>
            </a:pPr>
            <a:endParaRPr lang="en-US" sz="2000" dirty="0"/>
          </a:p>
          <a:p>
            <a:pPr>
              <a:lnSpc>
                <a:spcPct val="100000"/>
              </a:lnSpc>
            </a:pPr>
            <a:r>
              <a:rPr lang="en-US" sz="2000" dirty="0"/>
              <a:t>Networking can be done in-person and online. A valuable tool for online networking is </a:t>
            </a:r>
            <a:r>
              <a:rPr lang="en-US" sz="2000" b="1" dirty="0" smtClean="0">
                <a:solidFill>
                  <a:srgbClr val="0066CC"/>
                </a:solidFill>
              </a:rPr>
              <a:t>LinkedIn</a:t>
            </a:r>
            <a:r>
              <a:rPr lang="en-US" sz="2000" b="1" dirty="0">
                <a:solidFill>
                  <a:srgbClr val="0066CC"/>
                </a:solidFill>
              </a:rPr>
              <a:t> </a:t>
            </a:r>
            <a:endParaRPr lang="en-US" sz="2000" b="1" dirty="0" smtClean="0">
              <a:solidFill>
                <a:srgbClr val="0066CC"/>
              </a:solidFill>
            </a:endParaRPr>
          </a:p>
          <a:p>
            <a:pPr marL="0" indent="0">
              <a:lnSpc>
                <a:spcPct val="100000"/>
              </a:lnSpc>
              <a:buNone/>
            </a:pPr>
            <a:endParaRPr lang="en-US" sz="2000" dirty="0"/>
          </a:p>
          <a:p>
            <a:pPr>
              <a:lnSpc>
                <a:spcPct val="100000"/>
              </a:lnSpc>
            </a:pPr>
            <a:r>
              <a:rPr lang="en-US" sz="2000" dirty="0"/>
              <a:t>Remember, when you network, you are asking for information and advice—</a:t>
            </a:r>
            <a:r>
              <a:rPr lang="en-US" sz="2000" b="1" dirty="0">
                <a:solidFill>
                  <a:srgbClr val="0066CC"/>
                </a:solidFill>
              </a:rPr>
              <a:t>not</a:t>
            </a:r>
            <a:r>
              <a:rPr lang="en-US" sz="2000" dirty="0"/>
              <a:t> a job. It’s not just what you know; it’s also whom you know… or can connect </a:t>
            </a:r>
            <a:r>
              <a:rPr lang="en-US" sz="2000" dirty="0" smtClean="0"/>
              <a:t>to</a:t>
            </a:r>
            <a:endParaRPr lang="en-US" sz="2000" dirty="0"/>
          </a:p>
          <a:p>
            <a:pPr marL="0" indent="0">
              <a:buNone/>
            </a:pPr>
            <a:endParaRPr lang="en-US" dirty="0"/>
          </a:p>
        </p:txBody>
      </p:sp>
      <p:pic>
        <p:nvPicPr>
          <p:cNvPr id="4" name="Picture 3" descr="csusb_logo_1-main_CAREER-CENTER_cmyk"/>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Tree>
    <p:extLst>
      <p:ext uri="{BB962C8B-B14F-4D97-AF65-F5344CB8AC3E}">
        <p14:creationId xmlns:p14="http://schemas.microsoft.com/office/powerpoint/2010/main" val="326230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Why is Networking important?</a:t>
            </a:r>
            <a:endParaRPr lang="en-US" dirty="0"/>
          </a:p>
        </p:txBody>
      </p:sp>
      <p:sp>
        <p:nvSpPr>
          <p:cNvPr id="3" name="Content Placeholder 2"/>
          <p:cNvSpPr>
            <a:spLocks noGrp="1"/>
          </p:cNvSpPr>
          <p:nvPr>
            <p:ph idx="1"/>
          </p:nvPr>
        </p:nvSpPr>
        <p:spPr>
          <a:xfrm>
            <a:off x="685800" y="971550"/>
            <a:ext cx="7772400" cy="1575197"/>
          </a:xfrm>
        </p:spPr>
        <p:txBody>
          <a:bodyPr/>
          <a:lstStyle/>
          <a:p>
            <a:pPr>
              <a:lnSpc>
                <a:spcPct val="100000"/>
              </a:lnSpc>
            </a:pPr>
            <a:r>
              <a:rPr lang="en-US" sz="1800" dirty="0"/>
              <a:t>W</a:t>
            </a:r>
            <a:r>
              <a:rPr lang="en-US" sz="1800" dirty="0" smtClean="0"/>
              <a:t>ill </a:t>
            </a:r>
            <a:r>
              <a:rPr lang="en-US" sz="1800" dirty="0"/>
              <a:t>be the single most effective method of advancing your </a:t>
            </a:r>
            <a:r>
              <a:rPr lang="en-US" sz="1800" dirty="0" smtClean="0"/>
              <a:t>career</a:t>
            </a:r>
          </a:p>
          <a:p>
            <a:pPr>
              <a:lnSpc>
                <a:spcPct val="100000"/>
              </a:lnSpc>
            </a:pPr>
            <a:endParaRPr lang="en-US" sz="1800" dirty="0" smtClean="0"/>
          </a:p>
          <a:p>
            <a:pPr>
              <a:lnSpc>
                <a:spcPct val="100000"/>
              </a:lnSpc>
            </a:pPr>
            <a:r>
              <a:rPr lang="en-US" sz="1800" dirty="0" smtClean="0"/>
              <a:t>While </a:t>
            </a:r>
            <a:r>
              <a:rPr lang="en-US" sz="1800" dirty="0"/>
              <a:t>networking may not “get you a job,” it does play a role in the majority of hiring </a:t>
            </a:r>
            <a:r>
              <a:rPr lang="en-US" sz="1800" dirty="0" smtClean="0"/>
              <a:t>decisions </a:t>
            </a:r>
          </a:p>
          <a:p>
            <a:pPr>
              <a:lnSpc>
                <a:spcPct val="100000"/>
              </a:lnSpc>
            </a:pPr>
            <a:endParaRPr lang="en-US" sz="1800" dirty="0" smtClean="0"/>
          </a:p>
          <a:p>
            <a:pPr>
              <a:lnSpc>
                <a:spcPct val="100000"/>
              </a:lnSpc>
            </a:pPr>
            <a:r>
              <a:rPr lang="en-US" sz="1800" dirty="0" smtClean="0"/>
              <a:t>Many </a:t>
            </a:r>
            <a:r>
              <a:rPr lang="en-US" sz="1800" dirty="0"/>
              <a:t>job vacancies are never advertised, but instead filled through some form of personal or professional </a:t>
            </a:r>
            <a:r>
              <a:rPr lang="en-US" sz="1800" dirty="0" smtClean="0"/>
              <a:t>referrals </a:t>
            </a:r>
          </a:p>
          <a:p>
            <a:pPr>
              <a:lnSpc>
                <a:spcPct val="100000"/>
              </a:lnSpc>
            </a:pPr>
            <a:endParaRPr lang="en-US" sz="1800" dirty="0" smtClean="0"/>
          </a:p>
          <a:p>
            <a:pPr>
              <a:lnSpc>
                <a:spcPct val="100000"/>
              </a:lnSpc>
            </a:pPr>
            <a:r>
              <a:rPr lang="en-US" sz="1800" dirty="0" smtClean="0"/>
              <a:t>Employers </a:t>
            </a:r>
            <a:r>
              <a:rPr lang="en-US" sz="1800" dirty="0"/>
              <a:t>prefer to hire candidates they have met, or those referred by a trusted </a:t>
            </a:r>
            <a:r>
              <a:rPr lang="en-US" sz="1800" dirty="0" smtClean="0"/>
              <a:t>source</a:t>
            </a:r>
            <a:endParaRPr lang="en-US" sz="1800" dirty="0"/>
          </a:p>
          <a:p>
            <a:pPr marL="0" indent="0">
              <a:buNone/>
            </a:pPr>
            <a:endParaRPr lang="en-US" dirty="0"/>
          </a:p>
        </p:txBody>
      </p:sp>
      <p:pic>
        <p:nvPicPr>
          <p:cNvPr id="4" name="Picture 3" descr="csusb_logo_1-main_CAREER-CENTER_cmyk"/>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Tree>
    <p:extLst>
      <p:ext uri="{BB962C8B-B14F-4D97-AF65-F5344CB8AC3E}">
        <p14:creationId xmlns:p14="http://schemas.microsoft.com/office/powerpoint/2010/main" val="127849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Build Your Network</a:t>
            </a:r>
            <a:endParaRPr lang="en-US" dirty="0"/>
          </a:p>
        </p:txBody>
      </p:sp>
      <p:sp>
        <p:nvSpPr>
          <p:cNvPr id="3" name="Content Placeholder 2"/>
          <p:cNvSpPr>
            <a:spLocks noGrp="1"/>
          </p:cNvSpPr>
          <p:nvPr>
            <p:ph idx="1"/>
          </p:nvPr>
        </p:nvSpPr>
        <p:spPr>
          <a:xfrm>
            <a:off x="685800" y="1047750"/>
            <a:ext cx="7772400" cy="3143249"/>
          </a:xfrm>
        </p:spPr>
        <p:txBody>
          <a:bodyPr/>
          <a:lstStyle/>
          <a:p>
            <a:pPr>
              <a:lnSpc>
                <a:spcPct val="100000"/>
              </a:lnSpc>
            </a:pPr>
            <a:r>
              <a:rPr lang="en-US" sz="1800" dirty="0"/>
              <a:t>Networking opportunities occur on a daily basis and can include a brief conversation with someone on an elevator to an arranged meeting with a </a:t>
            </a:r>
            <a:r>
              <a:rPr lang="en-US" sz="1800" dirty="0" smtClean="0"/>
              <a:t>professional</a:t>
            </a:r>
          </a:p>
          <a:p>
            <a:pPr marL="0" indent="0">
              <a:lnSpc>
                <a:spcPct val="100000"/>
              </a:lnSpc>
              <a:buNone/>
            </a:pPr>
            <a:r>
              <a:rPr lang="en-US" sz="1800" dirty="0" smtClean="0"/>
              <a:t> </a:t>
            </a:r>
          </a:p>
          <a:p>
            <a:pPr>
              <a:lnSpc>
                <a:spcPct val="100000"/>
              </a:lnSpc>
            </a:pPr>
            <a:r>
              <a:rPr lang="en-US" sz="1800" dirty="0" smtClean="0"/>
              <a:t>Identify </a:t>
            </a:r>
            <a:r>
              <a:rPr lang="en-US" sz="1800" dirty="0"/>
              <a:t>all the people whom you come in contact with through your </a:t>
            </a:r>
            <a:r>
              <a:rPr lang="en-US" sz="1800" dirty="0" smtClean="0"/>
              <a:t>activities. </a:t>
            </a:r>
            <a:r>
              <a:rPr lang="en-US" sz="1800" dirty="0"/>
              <a:t>These can include:</a:t>
            </a:r>
          </a:p>
          <a:p>
            <a:pPr lvl="1">
              <a:lnSpc>
                <a:spcPct val="100000"/>
              </a:lnSpc>
            </a:pPr>
            <a:r>
              <a:rPr lang="en-US" sz="1400" dirty="0"/>
              <a:t>Your friends, classmates, their parents and family members, neighbors.</a:t>
            </a:r>
          </a:p>
          <a:p>
            <a:pPr lvl="1">
              <a:lnSpc>
                <a:spcPct val="100000"/>
              </a:lnSpc>
            </a:pPr>
            <a:r>
              <a:rPr lang="en-US" sz="1400" dirty="0"/>
              <a:t>Your relatives and extended family.</a:t>
            </a:r>
          </a:p>
          <a:p>
            <a:pPr lvl="1">
              <a:lnSpc>
                <a:spcPct val="100000"/>
              </a:lnSpc>
            </a:pPr>
            <a:r>
              <a:rPr lang="en-US" sz="1400" dirty="0"/>
              <a:t>Former and current employers and co-workers.</a:t>
            </a:r>
          </a:p>
          <a:p>
            <a:pPr lvl="1">
              <a:lnSpc>
                <a:spcPct val="100000"/>
              </a:lnSpc>
            </a:pPr>
            <a:r>
              <a:rPr lang="en-US" sz="1400" dirty="0"/>
              <a:t>Members and alumni of professional associations, clubs, and organizations.</a:t>
            </a:r>
          </a:p>
          <a:p>
            <a:pPr lvl="1">
              <a:lnSpc>
                <a:spcPct val="100000"/>
              </a:lnSpc>
            </a:pPr>
            <a:r>
              <a:rPr lang="en-US" sz="1400" dirty="0"/>
              <a:t>Coaches, staff, faculty, or academic advisors.</a:t>
            </a:r>
          </a:p>
          <a:p>
            <a:pPr lvl="1">
              <a:lnSpc>
                <a:spcPct val="100000"/>
              </a:lnSpc>
            </a:pPr>
            <a:r>
              <a:rPr lang="en-US" sz="1400" dirty="0"/>
              <a:t>Alumni of any schools you’ve attended.</a:t>
            </a:r>
          </a:p>
          <a:p>
            <a:pPr marL="0" indent="0">
              <a:buNone/>
            </a:pPr>
            <a:endParaRPr lang="en-US" dirty="0"/>
          </a:p>
        </p:txBody>
      </p:sp>
      <p:pic>
        <p:nvPicPr>
          <p:cNvPr id="4" name="Picture 3" descr="csusb_logo_1-main_CAREER-CENTER_cmyk"/>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Tree>
    <p:extLst>
      <p:ext uri="{BB962C8B-B14F-4D97-AF65-F5344CB8AC3E}">
        <p14:creationId xmlns:p14="http://schemas.microsoft.com/office/powerpoint/2010/main" val="62227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Expand Your Network</a:t>
            </a:r>
            <a:endParaRPr lang="en-US" dirty="0"/>
          </a:p>
        </p:txBody>
      </p:sp>
      <p:sp>
        <p:nvSpPr>
          <p:cNvPr id="3" name="Content Placeholder 2"/>
          <p:cNvSpPr>
            <a:spLocks noGrp="1"/>
          </p:cNvSpPr>
          <p:nvPr>
            <p:ph idx="1"/>
          </p:nvPr>
        </p:nvSpPr>
        <p:spPr>
          <a:xfrm>
            <a:off x="681606" y="1085850"/>
            <a:ext cx="7772400" cy="1575197"/>
          </a:xfrm>
        </p:spPr>
        <p:txBody>
          <a:bodyPr/>
          <a:lstStyle/>
          <a:p>
            <a:pPr>
              <a:lnSpc>
                <a:spcPct val="100000"/>
              </a:lnSpc>
              <a:spcBef>
                <a:spcPts val="0"/>
              </a:spcBef>
            </a:pPr>
            <a:r>
              <a:rPr lang="en-US" sz="1600" dirty="0" smtClean="0"/>
              <a:t>Attend campus career events and fairs, alumni presentations, and workshops</a:t>
            </a:r>
          </a:p>
          <a:p>
            <a:pPr marL="0" indent="0">
              <a:lnSpc>
                <a:spcPct val="100000"/>
              </a:lnSpc>
              <a:spcBef>
                <a:spcPts val="0"/>
              </a:spcBef>
              <a:buNone/>
            </a:pPr>
            <a:endParaRPr lang="en-US" sz="1600" dirty="0" smtClean="0"/>
          </a:p>
          <a:p>
            <a:pPr>
              <a:lnSpc>
                <a:spcPct val="100000"/>
              </a:lnSpc>
              <a:spcBef>
                <a:spcPts val="0"/>
              </a:spcBef>
            </a:pPr>
            <a:r>
              <a:rPr lang="en-US" sz="1600" dirty="0" smtClean="0"/>
              <a:t>Introduce yourself to any guest speakers you encounter on campus</a:t>
            </a:r>
          </a:p>
          <a:p>
            <a:pPr>
              <a:lnSpc>
                <a:spcPct val="100000"/>
              </a:lnSpc>
              <a:spcBef>
                <a:spcPts val="0"/>
              </a:spcBef>
            </a:pPr>
            <a:endParaRPr lang="en-US" sz="1600" dirty="0" smtClean="0"/>
          </a:p>
          <a:p>
            <a:pPr>
              <a:lnSpc>
                <a:spcPct val="100000"/>
              </a:lnSpc>
              <a:spcBef>
                <a:spcPts val="0"/>
              </a:spcBef>
            </a:pPr>
            <a:r>
              <a:rPr lang="en-US" sz="1600" dirty="0" smtClean="0"/>
              <a:t>Obtain an internship and maintain contact with colleagues and supervisors</a:t>
            </a:r>
          </a:p>
          <a:p>
            <a:pPr>
              <a:lnSpc>
                <a:spcPct val="100000"/>
              </a:lnSpc>
              <a:spcBef>
                <a:spcPts val="0"/>
              </a:spcBef>
            </a:pPr>
            <a:endParaRPr lang="en-US" sz="1600" dirty="0" smtClean="0"/>
          </a:p>
          <a:p>
            <a:pPr>
              <a:lnSpc>
                <a:spcPct val="100000"/>
              </a:lnSpc>
              <a:spcBef>
                <a:spcPts val="0"/>
              </a:spcBef>
            </a:pPr>
            <a:r>
              <a:rPr lang="en-US" sz="1600" dirty="0" smtClean="0"/>
              <a:t>Take advantage of job-shadowing programs</a:t>
            </a:r>
          </a:p>
          <a:p>
            <a:pPr>
              <a:lnSpc>
                <a:spcPct val="100000"/>
              </a:lnSpc>
              <a:spcBef>
                <a:spcPts val="0"/>
              </a:spcBef>
            </a:pPr>
            <a:endParaRPr lang="en-US" sz="1600" dirty="0" smtClean="0"/>
          </a:p>
          <a:p>
            <a:pPr>
              <a:lnSpc>
                <a:spcPct val="100000"/>
              </a:lnSpc>
              <a:spcBef>
                <a:spcPts val="0"/>
              </a:spcBef>
            </a:pPr>
            <a:r>
              <a:rPr lang="en-US" sz="1600" dirty="0" smtClean="0"/>
              <a:t>Identify contacts by researching LexisNexis, industry/trade publications, employer websites, alumni magazines, and library resources</a:t>
            </a:r>
          </a:p>
          <a:p>
            <a:pPr>
              <a:lnSpc>
                <a:spcPct val="100000"/>
              </a:lnSpc>
              <a:spcBef>
                <a:spcPts val="0"/>
              </a:spcBef>
            </a:pPr>
            <a:endParaRPr lang="en-US" sz="1600" dirty="0" smtClean="0"/>
          </a:p>
          <a:p>
            <a:pPr>
              <a:lnSpc>
                <a:spcPct val="100000"/>
              </a:lnSpc>
              <a:spcBef>
                <a:spcPts val="0"/>
              </a:spcBef>
            </a:pPr>
            <a:r>
              <a:rPr lang="en-US" sz="1600" dirty="0" smtClean="0"/>
              <a:t>Create a </a:t>
            </a:r>
            <a:r>
              <a:rPr lang="en-US" sz="1600" b="1" dirty="0" smtClean="0">
                <a:solidFill>
                  <a:srgbClr val="0066CC"/>
                </a:solidFill>
              </a:rPr>
              <a:t>LinkedIn profile</a:t>
            </a:r>
            <a:r>
              <a:rPr lang="en-US" sz="1600" dirty="0" smtClean="0"/>
              <a:t>; connect to your contacts and join groups as appropriate</a:t>
            </a:r>
          </a:p>
          <a:p>
            <a:endParaRPr lang="en-US" dirty="0"/>
          </a:p>
        </p:txBody>
      </p:sp>
      <p:pic>
        <p:nvPicPr>
          <p:cNvPr id="4" name="Picture 3" descr="csusb_logo_1-main_CAREER-CENTER_cmyk"/>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Tree>
    <p:extLst>
      <p:ext uri="{BB962C8B-B14F-4D97-AF65-F5344CB8AC3E}">
        <p14:creationId xmlns:p14="http://schemas.microsoft.com/office/powerpoint/2010/main" val="60351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What is LinkedIn?</a:t>
            </a:r>
          </a:p>
        </p:txBody>
      </p:sp>
      <p:pic>
        <p:nvPicPr>
          <p:cNvPr id="6" name="Picture 5" descr="csusb_logo_1-main_CAREER-CENTER_cmyk"/>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4" name="Content Placeholder 3">
            <a:extLst>
              <a:ext uri="{FF2B5EF4-FFF2-40B4-BE49-F238E27FC236}">
                <a16:creationId xmlns:a16="http://schemas.microsoft.com/office/drawing/2014/main" xmlns="" id="{A82292C5-51B6-46C4-BE68-1938BC8209A8}"/>
              </a:ext>
            </a:extLst>
          </p:cNvPr>
          <p:cNvSpPr>
            <a:spLocks noGrp="1"/>
          </p:cNvSpPr>
          <p:nvPr>
            <p:ph idx="1"/>
          </p:nvPr>
        </p:nvSpPr>
        <p:spPr>
          <a:xfrm>
            <a:off x="533400" y="1257301"/>
            <a:ext cx="7924800" cy="1619249"/>
          </a:xfrm>
        </p:spPr>
        <p:txBody>
          <a:bodyPr/>
          <a:lstStyle/>
          <a:p>
            <a:pPr marL="0" indent="0">
              <a:buNone/>
            </a:pPr>
            <a:r>
              <a:rPr lang="en-US" dirty="0" smtClean="0"/>
              <a:t> </a:t>
            </a:r>
            <a:r>
              <a:rPr lang="en-US" dirty="0">
                <a:hlinkClick r:id="rId5"/>
              </a:rPr>
              <a:t>https://youtu.be/</a:t>
            </a:r>
            <a:r>
              <a:rPr lang="en-US" dirty="0" smtClean="0">
                <a:hlinkClick r:id="rId5"/>
              </a:rPr>
              <a:t>ZVlUwwgOfKw</a:t>
            </a:r>
            <a:r>
              <a:rPr lang="en-US" dirty="0" smtClean="0"/>
              <a:t> </a:t>
            </a:r>
            <a:endParaRPr lang="en-US" dirty="0"/>
          </a:p>
        </p:txBody>
      </p:sp>
    </p:spTree>
    <p:extLst>
      <p:ext uri="{BB962C8B-B14F-4D97-AF65-F5344CB8AC3E}">
        <p14:creationId xmlns:p14="http://schemas.microsoft.com/office/powerpoint/2010/main" val="2051185541"/>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t>What is LinkedIn?</a:t>
            </a:r>
          </a:p>
        </p:txBody>
      </p:sp>
      <p:pic>
        <p:nvPicPr>
          <p:cNvPr id="6" name="Picture 5" descr="csusb_logo_1-main_CAREER-CENTER_cmyk"/>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09550"/>
            <a:ext cx="1371600" cy="681990"/>
          </a:xfrm>
          <a:prstGeom prst="rect">
            <a:avLst/>
          </a:prstGeom>
          <a:noFill/>
          <a:ln>
            <a:noFill/>
          </a:ln>
          <a:extLst/>
        </p:spPr>
      </p:pic>
      <p:sp>
        <p:nvSpPr>
          <p:cNvPr id="4" name="Content Placeholder 3">
            <a:extLst>
              <a:ext uri="{FF2B5EF4-FFF2-40B4-BE49-F238E27FC236}">
                <a16:creationId xmlns:a16="http://schemas.microsoft.com/office/drawing/2014/main" xmlns="" id="{A82292C5-51B6-46C4-BE68-1938BC8209A8}"/>
              </a:ext>
            </a:extLst>
          </p:cNvPr>
          <p:cNvSpPr>
            <a:spLocks noGrp="1"/>
          </p:cNvSpPr>
          <p:nvPr>
            <p:ph idx="1"/>
          </p:nvPr>
        </p:nvSpPr>
        <p:spPr>
          <a:xfrm>
            <a:off x="533400" y="1257301"/>
            <a:ext cx="7924800" cy="2762249"/>
          </a:xfrm>
        </p:spPr>
        <p:txBody>
          <a:bodyPr/>
          <a:lstStyle/>
          <a:p>
            <a:pPr>
              <a:lnSpc>
                <a:spcPct val="100000"/>
              </a:lnSpc>
              <a:spcBef>
                <a:spcPts val="0"/>
              </a:spcBef>
            </a:pPr>
            <a:r>
              <a:rPr lang="en-US" sz="2000" dirty="0"/>
              <a:t>The world’s largest online professional networking platform </a:t>
            </a:r>
          </a:p>
          <a:p>
            <a:pPr>
              <a:lnSpc>
                <a:spcPct val="100000"/>
              </a:lnSpc>
              <a:spcBef>
                <a:spcPts val="0"/>
              </a:spcBef>
            </a:pPr>
            <a:endParaRPr lang="en-US" sz="2000" dirty="0"/>
          </a:p>
          <a:p>
            <a:pPr>
              <a:lnSpc>
                <a:spcPct val="100000"/>
              </a:lnSpc>
              <a:spcBef>
                <a:spcPts val="0"/>
              </a:spcBef>
            </a:pPr>
            <a:r>
              <a:rPr lang="en-US" sz="2000" dirty="0"/>
              <a:t>Hosts the profiles of more than 500 million people in over 200 countries</a:t>
            </a:r>
          </a:p>
          <a:p>
            <a:pPr>
              <a:lnSpc>
                <a:spcPct val="100000"/>
              </a:lnSpc>
              <a:spcBef>
                <a:spcPts val="0"/>
              </a:spcBef>
            </a:pPr>
            <a:endParaRPr lang="en-US" sz="2000" dirty="0"/>
          </a:p>
          <a:p>
            <a:pPr>
              <a:lnSpc>
                <a:spcPct val="100000"/>
              </a:lnSpc>
              <a:spcBef>
                <a:spcPts val="0"/>
              </a:spcBef>
            </a:pPr>
            <a:r>
              <a:rPr lang="en-US" sz="2000" dirty="0"/>
              <a:t>Serves as a recruiting tool for employers</a:t>
            </a:r>
          </a:p>
          <a:p>
            <a:pPr>
              <a:lnSpc>
                <a:spcPct val="100000"/>
              </a:lnSpc>
              <a:spcBef>
                <a:spcPts val="0"/>
              </a:spcBef>
            </a:pPr>
            <a:endParaRPr lang="en-US" sz="2000" dirty="0"/>
          </a:p>
          <a:p>
            <a:pPr>
              <a:lnSpc>
                <a:spcPct val="100000"/>
              </a:lnSpc>
              <a:spcBef>
                <a:spcPts val="0"/>
              </a:spcBef>
            </a:pPr>
            <a:r>
              <a:rPr lang="en-US" sz="2000" dirty="0"/>
              <a:t>Serves as a job search tool for users</a:t>
            </a:r>
          </a:p>
          <a:p>
            <a:pPr marL="0" indent="0">
              <a:buNone/>
            </a:pPr>
            <a:r>
              <a:rPr lang="en-US" dirty="0"/>
              <a:t> </a:t>
            </a:r>
          </a:p>
          <a:p>
            <a:endParaRPr lang="en-US" dirty="0"/>
          </a:p>
        </p:txBody>
      </p:sp>
    </p:spTree>
    <p:extLst>
      <p:ext uri="{BB962C8B-B14F-4D97-AF65-F5344CB8AC3E}">
        <p14:creationId xmlns:p14="http://schemas.microsoft.com/office/powerpoint/2010/main" val="351097241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a:ln>
              <a:noFill/>
            </a:ln>
            <a:solidFill>
              <a:schemeClr val="bg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a:ln>
              <a:noFill/>
            </a:ln>
            <a:solidFill>
              <a:schemeClr val="bg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CSUSB">
      <a:dk1>
        <a:srgbClr val="000000"/>
      </a:dk1>
      <a:lt1>
        <a:srgbClr val="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10.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11.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12.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13.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14.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15.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16.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17.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18.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2.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3.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4.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5.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6.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7.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8.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ppt/theme/themeOverride9.xml><?xml version="1.0" encoding="utf-8"?>
<a:themeOverride xmlns:a="http://schemas.openxmlformats.org/drawingml/2006/main">
  <a:clrScheme name="CSUSB">
    <a:dk1>
      <a:sysClr val="windowText" lastClr="000000"/>
    </a:dk1>
    <a:lt1>
      <a:sysClr val="window" lastClr="FFFFFF"/>
    </a:lt1>
    <a:dk2>
      <a:srgbClr val="00375F"/>
    </a:dk2>
    <a:lt2>
      <a:srgbClr val="EEECE1"/>
    </a:lt2>
    <a:accent1>
      <a:srgbClr val="0058B3"/>
    </a:accent1>
    <a:accent2>
      <a:srgbClr val="8C0E1E"/>
    </a:accent2>
    <a:accent3>
      <a:srgbClr val="61B035"/>
    </a:accent3>
    <a:accent4>
      <a:srgbClr val="E47C23"/>
    </a:accent4>
    <a:accent5>
      <a:srgbClr val="219ED0"/>
    </a:accent5>
    <a:accent6>
      <a:srgbClr val="006A2F"/>
    </a:accent6>
    <a:hlink>
      <a:srgbClr val="002B8A"/>
    </a:hlink>
    <a:folHlink>
      <a:srgbClr val="00247A"/>
    </a:folHlink>
  </a:clrScheme>
</a:themeOverride>
</file>

<file path=docProps/app.xml><?xml version="1.0" encoding="utf-8"?>
<Properties xmlns="http://schemas.openxmlformats.org/officeDocument/2006/extended-properties" xmlns:vt="http://schemas.openxmlformats.org/officeDocument/2006/docPropsVTypes">
  <Template/>
  <TotalTime>6292</TotalTime>
  <Words>1958</Words>
  <Application>Microsoft Macintosh PowerPoint</Application>
  <PresentationFormat>On-screen Show (16:9)</PresentationFormat>
  <Paragraphs>270</Paragraphs>
  <Slides>34</Slides>
  <Notes>15</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Blank Presentation</vt:lpstr>
      <vt:lpstr>1_Blank Presentation</vt:lpstr>
      <vt:lpstr>PowerPoint Presentation</vt:lpstr>
      <vt:lpstr>Overview </vt:lpstr>
      <vt:lpstr>What is Networking?</vt:lpstr>
      <vt:lpstr>What is Networking?</vt:lpstr>
      <vt:lpstr>Why is Networking important?</vt:lpstr>
      <vt:lpstr>Build Your Network</vt:lpstr>
      <vt:lpstr>Expand Your Network</vt:lpstr>
      <vt:lpstr>What is LinkedIn?</vt:lpstr>
      <vt:lpstr>What is LinkedIn?</vt:lpstr>
      <vt:lpstr>Features and Benefits of LinkedIn</vt:lpstr>
      <vt:lpstr>Steps in Profile Development</vt:lpstr>
      <vt:lpstr>Getting Started</vt:lpstr>
      <vt:lpstr>Location Information</vt:lpstr>
      <vt:lpstr>Profile Photo</vt:lpstr>
      <vt:lpstr>Profile Photo Samples &amp; Tips</vt:lpstr>
      <vt:lpstr>Background Image</vt:lpstr>
      <vt:lpstr>Ideas For Background Images</vt:lpstr>
      <vt:lpstr>Profile Content Tips</vt:lpstr>
      <vt:lpstr>Headline</vt:lpstr>
      <vt:lpstr>Summary Statement</vt:lpstr>
      <vt:lpstr>Summary Statement</vt:lpstr>
      <vt:lpstr>Summary Statement</vt:lpstr>
      <vt:lpstr>Education</vt:lpstr>
      <vt:lpstr>Education</vt:lpstr>
      <vt:lpstr>Experience</vt:lpstr>
      <vt:lpstr>Experience</vt:lpstr>
      <vt:lpstr>Skills</vt:lpstr>
      <vt:lpstr>Tips to get you started</vt:lpstr>
      <vt:lpstr>Participate in Groups</vt:lpstr>
      <vt:lpstr>Final Words...use LinkedIn to:</vt:lpstr>
      <vt:lpstr>PowerPoint Presentation</vt:lpstr>
      <vt:lpstr>Additional Resources</vt:lpstr>
      <vt:lpstr>Book Reference</vt:lpstr>
      <vt:lpstr>Career Center Information</vt:lpstr>
    </vt:vector>
  </TitlesOfParts>
  <Company>Public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Public Affairs</dc:creator>
  <cp:lastModifiedBy>Microsoft Office User</cp:lastModifiedBy>
  <cp:revision>418</cp:revision>
  <cp:lastPrinted>2018-02-27T20:22:35Z</cp:lastPrinted>
  <dcterms:created xsi:type="dcterms:W3CDTF">2014-01-06T17:52:42Z</dcterms:created>
  <dcterms:modified xsi:type="dcterms:W3CDTF">2020-04-22T17:53:45Z</dcterms:modified>
</cp:coreProperties>
</file>